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Lst>
  <p:notesMasterIdLst>
    <p:notesMasterId r:id="rId58"/>
  </p:notesMasterIdLst>
  <p:sldIdLst>
    <p:sldId id="258" r:id="rId5"/>
    <p:sldId id="713" r:id="rId6"/>
    <p:sldId id="1692" r:id="rId7"/>
    <p:sldId id="1753" r:id="rId8"/>
    <p:sldId id="1732" r:id="rId9"/>
    <p:sldId id="1796" r:id="rId10"/>
    <p:sldId id="1797" r:id="rId11"/>
    <p:sldId id="1743" r:id="rId12"/>
    <p:sldId id="1752" r:id="rId13"/>
    <p:sldId id="1757" r:id="rId14"/>
    <p:sldId id="1759" r:id="rId15"/>
    <p:sldId id="1754" r:id="rId16"/>
    <p:sldId id="1793" r:id="rId17"/>
    <p:sldId id="1749" r:id="rId18"/>
    <p:sldId id="1761" r:id="rId19"/>
    <p:sldId id="1760" r:id="rId20"/>
    <p:sldId id="1762" r:id="rId21"/>
    <p:sldId id="1763" r:id="rId22"/>
    <p:sldId id="1780" r:id="rId23"/>
    <p:sldId id="1764" r:id="rId24"/>
    <p:sldId id="1765" r:id="rId25"/>
    <p:sldId id="1767" r:id="rId26"/>
    <p:sldId id="1768" r:id="rId27"/>
    <p:sldId id="1766" r:id="rId28"/>
    <p:sldId id="1781" r:id="rId29"/>
    <p:sldId id="1769" r:id="rId30"/>
    <p:sldId id="1770" r:id="rId31"/>
    <p:sldId id="1798" r:id="rId32"/>
    <p:sldId id="1771" r:id="rId33"/>
    <p:sldId id="1795" r:id="rId34"/>
    <p:sldId id="1782" r:id="rId35"/>
    <p:sldId id="1772" r:id="rId36"/>
    <p:sldId id="1788" r:id="rId37"/>
    <p:sldId id="1776" r:id="rId38"/>
    <p:sldId id="1774" r:id="rId39"/>
    <p:sldId id="1784" r:id="rId40"/>
    <p:sldId id="1775" r:id="rId41"/>
    <p:sldId id="1785" r:id="rId42"/>
    <p:sldId id="1783" r:id="rId43"/>
    <p:sldId id="1786" r:id="rId44"/>
    <p:sldId id="1787" r:id="rId45"/>
    <p:sldId id="1794" r:id="rId46"/>
    <p:sldId id="1778" r:id="rId47"/>
    <p:sldId id="1789" r:id="rId48"/>
    <p:sldId id="1779" r:id="rId49"/>
    <p:sldId id="1790" r:id="rId50"/>
    <p:sldId id="1791" r:id="rId51"/>
    <p:sldId id="1792" r:id="rId52"/>
    <p:sldId id="1676" r:id="rId53"/>
    <p:sldId id="1739" r:id="rId54"/>
    <p:sldId id="1738" r:id="rId55"/>
    <p:sldId id="1677" r:id="rId56"/>
    <p:sldId id="1756"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1" autoAdjust="0"/>
    <p:restoredTop sz="71612" autoAdjust="0"/>
  </p:normalViewPr>
  <p:slideViewPr>
    <p:cSldViewPr snapToGrid="0">
      <p:cViewPr>
        <p:scale>
          <a:sx n="90" d="100"/>
          <a:sy n="90" d="100"/>
        </p:scale>
        <p:origin x="1120"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uschat, Patrick" userId="5e26681b-5557-4224-abbf-f55184a6e634" providerId="ADAL" clId="{896BF9C7-E0CE-9A4B-9498-8ED4DE384512}"/>
    <pc:docChg chg="undo redo custSel addSld delSld modSld sldOrd">
      <pc:chgData name="Rebuschat, Patrick" userId="5e26681b-5557-4224-abbf-f55184a6e634" providerId="ADAL" clId="{896BF9C7-E0CE-9A4B-9498-8ED4DE384512}" dt="2023-01-30T15:16:23.504" v="5631" actId="20577"/>
      <pc:docMkLst>
        <pc:docMk/>
      </pc:docMkLst>
      <pc:sldChg chg="delSp modSp">
        <pc:chgData name="Rebuschat, Patrick" userId="5e26681b-5557-4224-abbf-f55184a6e634" providerId="ADAL" clId="{896BF9C7-E0CE-9A4B-9498-8ED4DE384512}" dt="2023-01-30T11:00:59.126" v="396" actId="20577"/>
        <pc:sldMkLst>
          <pc:docMk/>
          <pc:sldMk cId="1834465916" sldId="258"/>
        </pc:sldMkLst>
        <pc:spChg chg="mod">
          <ac:chgData name="Rebuschat, Patrick" userId="5e26681b-5557-4224-abbf-f55184a6e634" providerId="ADAL" clId="{896BF9C7-E0CE-9A4B-9498-8ED4DE384512}" dt="2023-01-30T11:00:59.126" v="396" actId="20577"/>
          <ac:spMkLst>
            <pc:docMk/>
            <pc:sldMk cId="1834465916" sldId="258"/>
            <ac:spMk id="3" creationId="{C456EED3-C2AC-4450-A7FA-4574FCADC574}"/>
          </ac:spMkLst>
        </pc:spChg>
        <pc:picChg chg="del">
          <ac:chgData name="Rebuschat, Patrick" userId="5e26681b-5557-4224-abbf-f55184a6e634" providerId="ADAL" clId="{896BF9C7-E0CE-9A4B-9498-8ED4DE384512}" dt="2023-01-29T15:42:00.782" v="1"/>
          <ac:picMkLst>
            <pc:docMk/>
            <pc:sldMk cId="1834465916" sldId="258"/>
            <ac:picMk id="5" creationId="{C1761C5B-B9F1-2A4A-B26C-ECC85590AB2B}"/>
          </ac:picMkLst>
        </pc:picChg>
      </pc:sldChg>
      <pc:sldChg chg="modSp ord">
        <pc:chgData name="Rebuschat, Patrick" userId="5e26681b-5557-4224-abbf-f55184a6e634" providerId="ADAL" clId="{896BF9C7-E0CE-9A4B-9498-8ED4DE384512}" dt="2023-01-30T11:00:55.002" v="394"/>
        <pc:sldMkLst>
          <pc:docMk/>
          <pc:sldMk cId="1260752520" sldId="713"/>
        </pc:sldMkLst>
        <pc:spChg chg="mod">
          <ac:chgData name="Rebuschat, Patrick" userId="5e26681b-5557-4224-abbf-f55184a6e634" providerId="ADAL" clId="{896BF9C7-E0CE-9A4B-9498-8ED4DE384512}" dt="2023-01-30T11:00:44.040" v="393" actId="20577"/>
          <ac:spMkLst>
            <pc:docMk/>
            <pc:sldMk cId="1260752520" sldId="713"/>
            <ac:spMk id="3" creationId="{6B00EBB0-C201-4A10-94AA-7CB90BEB9D0A}"/>
          </ac:spMkLst>
        </pc:spChg>
      </pc:sldChg>
      <pc:sldChg chg="modSp add del">
        <pc:chgData name="Rebuschat, Patrick" userId="5e26681b-5557-4224-abbf-f55184a6e634" providerId="ADAL" clId="{896BF9C7-E0CE-9A4B-9498-8ED4DE384512}" dt="2023-01-30T11:02:19.122" v="559" actId="2696"/>
        <pc:sldMkLst>
          <pc:docMk/>
          <pc:sldMk cId="511232807" sldId="1676"/>
        </pc:sldMkLst>
        <pc:spChg chg="mod">
          <ac:chgData name="Rebuschat, Patrick" userId="5e26681b-5557-4224-abbf-f55184a6e634" providerId="ADAL" clId="{896BF9C7-E0CE-9A4B-9498-8ED4DE384512}" dt="2023-01-30T11:01:56.990" v="529" actId="20577"/>
          <ac:spMkLst>
            <pc:docMk/>
            <pc:sldMk cId="511232807" sldId="1676"/>
            <ac:spMk id="2" creationId="{B1157084-0CF0-49B5-A390-29CF6B9B69ED}"/>
          </ac:spMkLst>
        </pc:spChg>
      </pc:sldChg>
      <pc:sldChg chg="modSp">
        <pc:chgData name="Rebuschat, Patrick" userId="5e26681b-5557-4224-abbf-f55184a6e634" providerId="ADAL" clId="{896BF9C7-E0CE-9A4B-9498-8ED4DE384512}" dt="2023-01-30T13:54:00.321" v="4375" actId="20577"/>
        <pc:sldMkLst>
          <pc:docMk/>
          <pc:sldMk cId="3804522223" sldId="1677"/>
        </pc:sldMkLst>
        <pc:spChg chg="mod">
          <ac:chgData name="Rebuschat, Patrick" userId="5e26681b-5557-4224-abbf-f55184a6e634" providerId="ADAL" clId="{896BF9C7-E0CE-9A4B-9498-8ED4DE384512}" dt="2023-01-30T13:54:00.321" v="4375" actId="20577"/>
          <ac:spMkLst>
            <pc:docMk/>
            <pc:sldMk cId="3804522223" sldId="1677"/>
            <ac:spMk id="3" creationId="{C456EED3-C2AC-4450-A7FA-4574FCADC574}"/>
          </ac:spMkLst>
        </pc:spChg>
      </pc:sldChg>
      <pc:sldChg chg="ord">
        <pc:chgData name="Rebuschat, Patrick" userId="5e26681b-5557-4224-abbf-f55184a6e634" providerId="ADAL" clId="{896BF9C7-E0CE-9A4B-9498-8ED4DE384512}" dt="2023-01-30T11:00:55.002" v="394"/>
        <pc:sldMkLst>
          <pc:docMk/>
          <pc:sldMk cId="1637240481" sldId="1692"/>
        </pc:sldMkLst>
      </pc:sldChg>
      <pc:sldChg chg="del">
        <pc:chgData name="Rebuschat, Patrick" userId="5e26681b-5557-4224-abbf-f55184a6e634" providerId="ADAL" clId="{896BF9C7-E0CE-9A4B-9498-8ED4DE384512}" dt="2023-01-30T11:46:09.176" v="609" actId="2696"/>
        <pc:sldMkLst>
          <pc:docMk/>
          <pc:sldMk cId="3830492633" sldId="1694"/>
        </pc:sldMkLst>
      </pc:sldChg>
      <pc:sldChg chg="del">
        <pc:chgData name="Rebuschat, Patrick" userId="5e26681b-5557-4224-abbf-f55184a6e634" providerId="ADAL" clId="{896BF9C7-E0CE-9A4B-9498-8ED4DE384512}" dt="2023-01-30T11:45:53.963" v="606" actId="2696"/>
        <pc:sldMkLst>
          <pc:docMk/>
          <pc:sldMk cId="2669345180" sldId="1695"/>
        </pc:sldMkLst>
      </pc:sldChg>
      <pc:sldChg chg="del">
        <pc:chgData name="Rebuschat, Patrick" userId="5e26681b-5557-4224-abbf-f55184a6e634" providerId="ADAL" clId="{896BF9C7-E0CE-9A4B-9498-8ED4DE384512}" dt="2023-01-30T15:08:41.849" v="5458" actId="2696"/>
        <pc:sldMkLst>
          <pc:docMk/>
          <pc:sldMk cId="169920312" sldId="1696"/>
        </pc:sldMkLst>
      </pc:sldChg>
      <pc:sldChg chg="del">
        <pc:chgData name="Rebuschat, Patrick" userId="5e26681b-5557-4224-abbf-f55184a6e634" providerId="ADAL" clId="{896BF9C7-E0CE-9A4B-9498-8ED4DE384512}" dt="2023-01-30T11:45:55.134" v="608" actId="2696"/>
        <pc:sldMkLst>
          <pc:docMk/>
          <pc:sldMk cId="1057288056" sldId="1698"/>
        </pc:sldMkLst>
      </pc:sldChg>
      <pc:sldChg chg="del">
        <pc:chgData name="Rebuschat, Patrick" userId="5e26681b-5557-4224-abbf-f55184a6e634" providerId="ADAL" clId="{896BF9C7-E0CE-9A4B-9498-8ED4DE384512}" dt="2023-01-30T15:08:42.380" v="5459" actId="2696"/>
        <pc:sldMkLst>
          <pc:docMk/>
          <pc:sldMk cId="1501325763" sldId="1699"/>
        </pc:sldMkLst>
      </pc:sldChg>
      <pc:sldChg chg="del">
        <pc:chgData name="Rebuschat, Patrick" userId="5e26681b-5557-4224-abbf-f55184a6e634" providerId="ADAL" clId="{896BF9C7-E0CE-9A4B-9498-8ED4DE384512}" dt="2023-01-30T15:08:43.890" v="5461" actId="2696"/>
        <pc:sldMkLst>
          <pc:docMk/>
          <pc:sldMk cId="1887944654" sldId="1701"/>
        </pc:sldMkLst>
      </pc:sldChg>
      <pc:sldChg chg="del">
        <pc:chgData name="Rebuschat, Patrick" userId="5e26681b-5557-4224-abbf-f55184a6e634" providerId="ADAL" clId="{896BF9C7-E0CE-9A4B-9498-8ED4DE384512}" dt="2023-01-30T15:08:42.937" v="5460" actId="2696"/>
        <pc:sldMkLst>
          <pc:docMk/>
          <pc:sldMk cId="3129490682" sldId="1702"/>
        </pc:sldMkLst>
      </pc:sldChg>
      <pc:sldChg chg="del">
        <pc:chgData name="Rebuschat, Patrick" userId="5e26681b-5557-4224-abbf-f55184a6e634" providerId="ADAL" clId="{896BF9C7-E0CE-9A4B-9498-8ED4DE384512}" dt="2023-01-30T15:08:44.568" v="5462" actId="2696"/>
        <pc:sldMkLst>
          <pc:docMk/>
          <pc:sldMk cId="992483956" sldId="1703"/>
        </pc:sldMkLst>
      </pc:sldChg>
      <pc:sldChg chg="del">
        <pc:chgData name="Rebuschat, Patrick" userId="5e26681b-5557-4224-abbf-f55184a6e634" providerId="ADAL" clId="{896BF9C7-E0CE-9A4B-9498-8ED4DE384512}" dt="2023-01-30T11:45:53.494" v="605" actId="2696"/>
        <pc:sldMkLst>
          <pc:docMk/>
          <pc:sldMk cId="1666069068" sldId="1730"/>
        </pc:sldMkLst>
      </pc:sldChg>
      <pc:sldChg chg="del">
        <pc:chgData name="Rebuschat, Patrick" userId="5e26681b-5557-4224-abbf-f55184a6e634" providerId="ADAL" clId="{896BF9C7-E0CE-9A4B-9498-8ED4DE384512}" dt="2023-01-30T11:46:09.446" v="610" actId="2696"/>
        <pc:sldMkLst>
          <pc:docMk/>
          <pc:sldMk cId="4287737667" sldId="1731"/>
        </pc:sldMkLst>
      </pc:sldChg>
      <pc:sldChg chg="add del">
        <pc:chgData name="Rebuschat, Patrick" userId="5e26681b-5557-4224-abbf-f55184a6e634" providerId="ADAL" clId="{896BF9C7-E0CE-9A4B-9498-8ED4DE384512}" dt="2023-01-30T11:02:27.408" v="566" actId="2696"/>
        <pc:sldMkLst>
          <pc:docMk/>
          <pc:sldMk cId="1198949002" sldId="1732"/>
        </pc:sldMkLst>
      </pc:sldChg>
      <pc:sldChg chg="addSp delSp modSp add">
        <pc:chgData name="Rebuschat, Patrick" userId="5e26681b-5557-4224-abbf-f55184a6e634" providerId="ADAL" clId="{896BF9C7-E0CE-9A4B-9498-8ED4DE384512}" dt="2023-01-30T14:42:34.296" v="4773" actId="478"/>
        <pc:sldMkLst>
          <pc:docMk/>
          <pc:sldMk cId="1218233568" sldId="1732"/>
        </pc:sldMkLst>
        <pc:spChg chg="mod">
          <ac:chgData name="Rebuschat, Patrick" userId="5e26681b-5557-4224-abbf-f55184a6e634" providerId="ADAL" clId="{896BF9C7-E0CE-9A4B-9498-8ED4DE384512}" dt="2023-01-30T14:38:16.384" v="4758" actId="20577"/>
          <ac:spMkLst>
            <pc:docMk/>
            <pc:sldMk cId="1218233568" sldId="1732"/>
            <ac:spMk id="2" creationId="{9CB7F44E-5580-43BC-ABB5-D3CAC69BEA6C}"/>
          </ac:spMkLst>
        </pc:spChg>
        <pc:spChg chg="mod">
          <ac:chgData name="Rebuschat, Patrick" userId="5e26681b-5557-4224-abbf-f55184a6e634" providerId="ADAL" clId="{896BF9C7-E0CE-9A4B-9498-8ED4DE384512}" dt="2023-01-30T14:38:07.530" v="4739" actId="20577"/>
          <ac:spMkLst>
            <pc:docMk/>
            <pc:sldMk cId="1218233568" sldId="1732"/>
            <ac:spMk id="3" creationId="{6B00EBB0-C201-4A10-94AA-7CB90BEB9D0A}"/>
          </ac:spMkLst>
        </pc:spChg>
        <pc:picChg chg="add mod">
          <ac:chgData name="Rebuschat, Patrick" userId="5e26681b-5557-4224-abbf-f55184a6e634" providerId="ADAL" clId="{896BF9C7-E0CE-9A4B-9498-8ED4DE384512}" dt="2023-01-30T14:38:21.252" v="4760" actId="14100"/>
          <ac:picMkLst>
            <pc:docMk/>
            <pc:sldMk cId="1218233568" sldId="1732"/>
            <ac:picMk id="5" creationId="{1AE4A630-D313-F943-AF05-D6A65AFECB03}"/>
          </ac:picMkLst>
        </pc:picChg>
        <pc:picChg chg="add del">
          <ac:chgData name="Rebuschat, Patrick" userId="5e26681b-5557-4224-abbf-f55184a6e634" providerId="ADAL" clId="{896BF9C7-E0CE-9A4B-9498-8ED4DE384512}" dt="2023-01-30T14:42:34.296" v="4773" actId="478"/>
          <ac:picMkLst>
            <pc:docMk/>
            <pc:sldMk cId="1218233568" sldId="1732"/>
            <ac:picMk id="6" creationId="{0A0529C5-804D-D945-ACBB-72D6B9F7D9A4}"/>
          </ac:picMkLst>
        </pc:picChg>
        <pc:picChg chg="del">
          <ac:chgData name="Rebuschat, Patrick" userId="5e26681b-5557-4224-abbf-f55184a6e634" providerId="ADAL" clId="{896BF9C7-E0CE-9A4B-9498-8ED4DE384512}" dt="2023-01-30T14:38:03.110" v="4736" actId="478"/>
          <ac:picMkLst>
            <pc:docMk/>
            <pc:sldMk cId="1218233568" sldId="1732"/>
            <ac:picMk id="7" creationId="{ABB12AF7-CDBB-974F-B70D-95D6BF5625EC}"/>
          </ac:picMkLst>
        </pc:picChg>
      </pc:sldChg>
      <pc:sldChg chg="modSp">
        <pc:chgData name="Rebuschat, Patrick" userId="5e26681b-5557-4224-abbf-f55184a6e634" providerId="ADAL" clId="{896BF9C7-E0CE-9A4B-9498-8ED4DE384512}" dt="2023-01-30T15:09:15.446" v="5489" actId="20577"/>
        <pc:sldMkLst>
          <pc:docMk/>
          <pc:sldMk cId="3760216143" sldId="1739"/>
        </pc:sldMkLst>
        <pc:spChg chg="mod">
          <ac:chgData name="Rebuschat, Patrick" userId="5e26681b-5557-4224-abbf-f55184a6e634" providerId="ADAL" clId="{896BF9C7-E0CE-9A4B-9498-8ED4DE384512}" dt="2023-01-29T16:08:35.846" v="100" actId="20577"/>
          <ac:spMkLst>
            <pc:docMk/>
            <pc:sldMk cId="3760216143" sldId="1739"/>
            <ac:spMk id="2" creationId="{9CB7F44E-5580-43BC-ABB5-D3CAC69BEA6C}"/>
          </ac:spMkLst>
        </pc:spChg>
        <pc:spChg chg="mod">
          <ac:chgData name="Rebuschat, Patrick" userId="5e26681b-5557-4224-abbf-f55184a6e634" providerId="ADAL" clId="{896BF9C7-E0CE-9A4B-9498-8ED4DE384512}" dt="2023-01-30T15:09:15.446" v="5489" actId="20577"/>
          <ac:spMkLst>
            <pc:docMk/>
            <pc:sldMk cId="3760216143" sldId="1739"/>
            <ac:spMk id="3" creationId="{6B00EBB0-C201-4A10-94AA-7CB90BEB9D0A}"/>
          </ac:spMkLst>
        </pc:spChg>
      </pc:sldChg>
      <pc:sldChg chg="add del">
        <pc:chgData name="Rebuschat, Patrick" userId="5e26681b-5557-4224-abbf-f55184a6e634" providerId="ADAL" clId="{896BF9C7-E0CE-9A4B-9498-8ED4DE384512}" dt="2023-01-30T11:02:27.430" v="567" actId="2696"/>
        <pc:sldMkLst>
          <pc:docMk/>
          <pc:sldMk cId="2596990540" sldId="1740"/>
        </pc:sldMkLst>
      </pc:sldChg>
      <pc:sldChg chg="delSp add del modNotesTx">
        <pc:chgData name="Rebuschat, Patrick" userId="5e26681b-5557-4224-abbf-f55184a6e634" providerId="ADAL" clId="{896BF9C7-E0CE-9A4B-9498-8ED4DE384512}" dt="2023-01-30T14:40:38.510" v="4764" actId="2696"/>
        <pc:sldMkLst>
          <pc:docMk/>
          <pc:sldMk cId="2812950297" sldId="1740"/>
        </pc:sldMkLst>
        <pc:picChg chg="del">
          <ac:chgData name="Rebuschat, Patrick" userId="5e26681b-5557-4224-abbf-f55184a6e634" providerId="ADAL" clId="{896BF9C7-E0CE-9A4B-9498-8ED4DE384512}" dt="2023-01-30T14:40:36.674" v="4763" actId="478"/>
          <ac:picMkLst>
            <pc:docMk/>
            <pc:sldMk cId="2812950297" sldId="1740"/>
            <ac:picMk id="7" creationId="{ABB12AF7-CDBB-974F-B70D-95D6BF5625EC}"/>
          </ac:picMkLst>
        </pc:picChg>
      </pc:sldChg>
      <pc:sldChg chg="add del">
        <pc:chgData name="Rebuschat, Patrick" userId="5e26681b-5557-4224-abbf-f55184a6e634" providerId="ADAL" clId="{896BF9C7-E0CE-9A4B-9498-8ED4DE384512}" dt="2023-01-30T11:02:27.445" v="568" actId="2696"/>
        <pc:sldMkLst>
          <pc:docMk/>
          <pc:sldMk cId="592258575" sldId="1742"/>
        </pc:sldMkLst>
      </pc:sldChg>
      <pc:sldChg chg="add del">
        <pc:chgData name="Rebuschat, Patrick" userId="5e26681b-5557-4224-abbf-f55184a6e634" providerId="ADAL" clId="{896BF9C7-E0CE-9A4B-9498-8ED4DE384512}" dt="2023-01-30T14:40:39.243" v="4765" actId="2696"/>
        <pc:sldMkLst>
          <pc:docMk/>
          <pc:sldMk cId="2419105315" sldId="1742"/>
        </pc:sldMkLst>
      </pc:sldChg>
      <pc:sldChg chg="add del">
        <pc:chgData name="Rebuschat, Patrick" userId="5e26681b-5557-4224-abbf-f55184a6e634" providerId="ADAL" clId="{896BF9C7-E0CE-9A4B-9498-8ED4DE384512}" dt="2023-01-30T11:02:27.506" v="569" actId="2696"/>
        <pc:sldMkLst>
          <pc:docMk/>
          <pc:sldMk cId="1378196918" sldId="1743"/>
        </pc:sldMkLst>
      </pc:sldChg>
      <pc:sldChg chg="addSp modSp add">
        <pc:chgData name="Rebuschat, Patrick" userId="5e26681b-5557-4224-abbf-f55184a6e634" providerId="ADAL" clId="{896BF9C7-E0CE-9A4B-9498-8ED4DE384512}" dt="2023-01-30T14:48:53.923" v="4819" actId="1582"/>
        <pc:sldMkLst>
          <pc:docMk/>
          <pc:sldMk cId="3202630066" sldId="1743"/>
        </pc:sldMkLst>
        <pc:picChg chg="add mod modCrop">
          <ac:chgData name="Rebuschat, Patrick" userId="5e26681b-5557-4224-abbf-f55184a6e634" providerId="ADAL" clId="{896BF9C7-E0CE-9A4B-9498-8ED4DE384512}" dt="2023-01-30T14:48:31.141" v="4816" actId="732"/>
          <ac:picMkLst>
            <pc:docMk/>
            <pc:sldMk cId="3202630066" sldId="1743"/>
            <ac:picMk id="4" creationId="{CDD3FED3-6E36-AF46-81F8-336ED3F4AC37}"/>
          </ac:picMkLst>
        </pc:picChg>
        <pc:cxnChg chg="add mod">
          <ac:chgData name="Rebuschat, Patrick" userId="5e26681b-5557-4224-abbf-f55184a6e634" providerId="ADAL" clId="{896BF9C7-E0CE-9A4B-9498-8ED4DE384512}" dt="2023-01-30T14:48:53.923" v="4819" actId="1582"/>
          <ac:cxnSpMkLst>
            <pc:docMk/>
            <pc:sldMk cId="3202630066" sldId="1743"/>
            <ac:cxnSpMk id="6" creationId="{66F792C1-9608-964A-849D-597D11F42E1B}"/>
          </ac:cxnSpMkLst>
        </pc:cxnChg>
      </pc:sldChg>
      <pc:sldChg chg="del">
        <pc:chgData name="Rebuschat, Patrick" userId="5e26681b-5557-4224-abbf-f55184a6e634" providerId="ADAL" clId="{896BF9C7-E0CE-9A4B-9498-8ED4DE384512}" dt="2023-01-30T15:08:41.294" v="5457" actId="2696"/>
        <pc:sldMkLst>
          <pc:docMk/>
          <pc:sldMk cId="2845218935" sldId="1744"/>
        </pc:sldMkLst>
      </pc:sldChg>
      <pc:sldChg chg="del">
        <pc:chgData name="Rebuschat, Patrick" userId="5e26681b-5557-4224-abbf-f55184a6e634" providerId="ADAL" clId="{896BF9C7-E0CE-9A4B-9498-8ED4DE384512}" dt="2023-01-30T11:45:54.676" v="607" actId="2696"/>
        <pc:sldMkLst>
          <pc:docMk/>
          <pc:sldMk cId="1178162792" sldId="1748"/>
        </pc:sldMkLst>
      </pc:sldChg>
      <pc:sldChg chg="addSp delSp modSp add modAnim modNotesTx">
        <pc:chgData name="Rebuschat, Patrick" userId="5e26681b-5557-4224-abbf-f55184a6e634" providerId="ADAL" clId="{896BF9C7-E0CE-9A4B-9498-8ED4DE384512}" dt="2023-01-30T15:09:42.502" v="5490"/>
        <pc:sldMkLst>
          <pc:docMk/>
          <pc:sldMk cId="2733347466" sldId="1749"/>
        </pc:sldMkLst>
        <pc:spChg chg="mod">
          <ac:chgData name="Rebuschat, Patrick" userId="5e26681b-5557-4224-abbf-f55184a6e634" providerId="ADAL" clId="{896BF9C7-E0CE-9A4B-9498-8ED4DE384512}" dt="2023-01-30T11:52:07.007" v="900" actId="20577"/>
          <ac:spMkLst>
            <pc:docMk/>
            <pc:sldMk cId="2733347466" sldId="1749"/>
            <ac:spMk id="2" creationId="{9CB7F44E-5580-43BC-ABB5-D3CAC69BEA6C}"/>
          </ac:spMkLst>
        </pc:spChg>
        <pc:spChg chg="mod">
          <ac:chgData name="Rebuschat, Patrick" userId="5e26681b-5557-4224-abbf-f55184a6e634" providerId="ADAL" clId="{896BF9C7-E0CE-9A4B-9498-8ED4DE384512}" dt="2023-01-30T11:52:24.766" v="908" actId="5793"/>
          <ac:spMkLst>
            <pc:docMk/>
            <pc:sldMk cId="2733347466" sldId="1749"/>
            <ac:spMk id="3" creationId="{6B00EBB0-C201-4A10-94AA-7CB90BEB9D0A}"/>
          </ac:spMkLst>
        </pc:spChg>
        <pc:picChg chg="add del mod">
          <ac:chgData name="Rebuschat, Patrick" userId="5e26681b-5557-4224-abbf-f55184a6e634" providerId="ADAL" clId="{896BF9C7-E0CE-9A4B-9498-8ED4DE384512}" dt="2023-01-30T11:50:52.361" v="893" actId="478"/>
          <ac:picMkLst>
            <pc:docMk/>
            <pc:sldMk cId="2733347466" sldId="1749"/>
            <ac:picMk id="5" creationId="{B848647C-7ED5-6C41-853F-3B1A617E031D}"/>
          </ac:picMkLst>
        </pc:picChg>
        <pc:picChg chg="add mod modCrop">
          <ac:chgData name="Rebuschat, Patrick" userId="5e26681b-5557-4224-abbf-f55184a6e634" providerId="ADAL" clId="{896BF9C7-E0CE-9A4B-9498-8ED4DE384512}" dt="2023-01-30T11:56:22.383" v="1054" actId="1076"/>
          <ac:picMkLst>
            <pc:docMk/>
            <pc:sldMk cId="2733347466" sldId="1749"/>
            <ac:picMk id="6" creationId="{CA61B7E7-4471-5340-94F1-926DE3BF3957}"/>
          </ac:picMkLst>
        </pc:picChg>
        <pc:picChg chg="add del">
          <ac:chgData name="Rebuschat, Patrick" userId="5e26681b-5557-4224-abbf-f55184a6e634" providerId="ADAL" clId="{896BF9C7-E0CE-9A4B-9498-8ED4DE384512}" dt="2023-01-30T11:56:23.374" v="1055" actId="478"/>
          <ac:picMkLst>
            <pc:docMk/>
            <pc:sldMk cId="2733347466" sldId="1749"/>
            <ac:picMk id="7" creationId="{D2982629-4240-7E41-B14F-6A04765B5711}"/>
          </ac:picMkLst>
        </pc:picChg>
      </pc:sldChg>
      <pc:sldChg chg="addSp delSp modSp add del">
        <pc:chgData name="Rebuschat, Patrick" userId="5e26681b-5557-4224-abbf-f55184a6e634" providerId="ADAL" clId="{896BF9C7-E0CE-9A4B-9498-8ED4DE384512}" dt="2023-01-30T12:06:53.055" v="1755" actId="2696"/>
        <pc:sldMkLst>
          <pc:docMk/>
          <pc:sldMk cId="2222214874" sldId="1750"/>
        </pc:sldMkLst>
        <pc:spChg chg="mod">
          <ac:chgData name="Rebuschat, Patrick" userId="5e26681b-5557-4224-abbf-f55184a6e634" providerId="ADAL" clId="{896BF9C7-E0CE-9A4B-9498-8ED4DE384512}" dt="2023-01-29T15:42:51.128" v="27" actId="20577"/>
          <ac:spMkLst>
            <pc:docMk/>
            <pc:sldMk cId="2222214874" sldId="1750"/>
            <ac:spMk id="3" creationId="{6B00EBB0-C201-4A10-94AA-7CB90BEB9D0A}"/>
          </ac:spMkLst>
        </pc:spChg>
        <pc:spChg chg="add mod">
          <ac:chgData name="Rebuschat, Patrick" userId="5e26681b-5557-4224-abbf-f55184a6e634" providerId="ADAL" clId="{896BF9C7-E0CE-9A4B-9498-8ED4DE384512}" dt="2023-01-29T15:42:40.601" v="25" actId="1076"/>
          <ac:spMkLst>
            <pc:docMk/>
            <pc:sldMk cId="2222214874" sldId="1750"/>
            <ac:spMk id="7" creationId="{E80DEC75-4CD7-6F4B-9BAC-A6829265EDE9}"/>
          </ac:spMkLst>
        </pc:spChg>
        <pc:picChg chg="del">
          <ac:chgData name="Rebuschat, Patrick" userId="5e26681b-5557-4224-abbf-f55184a6e634" providerId="ADAL" clId="{896BF9C7-E0CE-9A4B-9498-8ED4DE384512}" dt="2023-01-29T15:42:23.836" v="19" actId="478"/>
          <ac:picMkLst>
            <pc:docMk/>
            <pc:sldMk cId="2222214874" sldId="1750"/>
            <ac:picMk id="5" creationId="{B848647C-7ED5-6C41-853F-3B1A617E031D}"/>
          </ac:picMkLst>
        </pc:picChg>
        <pc:picChg chg="add mod modCrop">
          <ac:chgData name="Rebuschat, Patrick" userId="5e26681b-5557-4224-abbf-f55184a6e634" providerId="ADAL" clId="{896BF9C7-E0CE-9A4B-9498-8ED4DE384512}" dt="2023-01-29T15:43:12.601" v="34" actId="1076"/>
          <ac:picMkLst>
            <pc:docMk/>
            <pc:sldMk cId="2222214874" sldId="1750"/>
            <ac:picMk id="6" creationId="{CA429A0B-FEFE-BC47-8C05-C45CCD006985}"/>
          </ac:picMkLst>
        </pc:picChg>
        <pc:picChg chg="add del">
          <ac:chgData name="Rebuschat, Patrick" userId="5e26681b-5557-4224-abbf-f55184a6e634" providerId="ADAL" clId="{896BF9C7-E0CE-9A4B-9498-8ED4DE384512}" dt="2023-01-29T15:52:21.184" v="39" actId="478"/>
          <ac:picMkLst>
            <pc:docMk/>
            <pc:sldMk cId="2222214874" sldId="1750"/>
            <ac:picMk id="8" creationId="{A0180E7C-0A3F-5B4E-8951-C5A6852C9187}"/>
          </ac:picMkLst>
        </pc:picChg>
        <pc:picChg chg="add mod">
          <ac:chgData name="Rebuschat, Patrick" userId="5e26681b-5557-4224-abbf-f55184a6e634" providerId="ADAL" clId="{896BF9C7-E0CE-9A4B-9498-8ED4DE384512}" dt="2023-01-29T15:43:19.266" v="36" actId="1076"/>
          <ac:picMkLst>
            <pc:docMk/>
            <pc:sldMk cId="2222214874" sldId="1750"/>
            <ac:picMk id="1025" creationId="{6D798446-915B-2F44-A797-4A748AEE00EE}"/>
          </ac:picMkLst>
        </pc:picChg>
      </pc:sldChg>
      <pc:sldChg chg="addSp delSp modSp add del modNotesTx">
        <pc:chgData name="Rebuschat, Patrick" userId="5e26681b-5557-4224-abbf-f55184a6e634" providerId="ADAL" clId="{896BF9C7-E0CE-9A4B-9498-8ED4DE384512}" dt="2023-01-30T11:59:15.568" v="1228" actId="2696"/>
        <pc:sldMkLst>
          <pc:docMk/>
          <pc:sldMk cId="1038692624" sldId="1751"/>
        </pc:sldMkLst>
        <pc:picChg chg="del">
          <ac:chgData name="Rebuschat, Patrick" userId="5e26681b-5557-4224-abbf-f55184a6e634" providerId="ADAL" clId="{896BF9C7-E0CE-9A4B-9498-8ED4DE384512}" dt="2023-01-29T15:52:25.389" v="42" actId="478"/>
          <ac:picMkLst>
            <pc:docMk/>
            <pc:sldMk cId="1038692624" sldId="1751"/>
            <ac:picMk id="6" creationId="{CA429A0B-FEFE-BC47-8C05-C45CCD006985}"/>
          </ac:picMkLst>
        </pc:picChg>
        <pc:picChg chg="del">
          <ac:chgData name="Rebuschat, Patrick" userId="5e26681b-5557-4224-abbf-f55184a6e634" providerId="ADAL" clId="{896BF9C7-E0CE-9A4B-9498-8ED4DE384512}" dt="2023-01-29T15:52:23.494" v="40"/>
          <ac:picMkLst>
            <pc:docMk/>
            <pc:sldMk cId="1038692624" sldId="1751"/>
            <ac:picMk id="8" creationId="{A0180E7C-0A3F-5B4E-8951-C5A6852C9187}"/>
          </ac:picMkLst>
        </pc:picChg>
        <pc:picChg chg="add mod">
          <ac:chgData name="Rebuschat, Patrick" userId="5e26681b-5557-4224-abbf-f55184a6e634" providerId="ADAL" clId="{896BF9C7-E0CE-9A4B-9498-8ED4DE384512}" dt="2023-01-29T15:52:30.832" v="45" actId="1076"/>
          <ac:picMkLst>
            <pc:docMk/>
            <pc:sldMk cId="1038692624" sldId="1751"/>
            <ac:picMk id="9" creationId="{E3FC19C8-A663-3647-9218-F70BBA59AF91}"/>
          </ac:picMkLst>
        </pc:picChg>
        <pc:picChg chg="del">
          <ac:chgData name="Rebuschat, Patrick" userId="5e26681b-5557-4224-abbf-f55184a6e634" providerId="ADAL" clId="{896BF9C7-E0CE-9A4B-9498-8ED4DE384512}" dt="2023-01-29T15:52:24.618" v="41" actId="478"/>
          <ac:picMkLst>
            <pc:docMk/>
            <pc:sldMk cId="1038692624" sldId="1751"/>
            <ac:picMk id="1025" creationId="{6D798446-915B-2F44-A797-4A748AEE00EE}"/>
          </ac:picMkLst>
        </pc:picChg>
      </pc:sldChg>
      <pc:sldChg chg="addSp delSp modSp add">
        <pc:chgData name="Rebuschat, Patrick" userId="5e26681b-5557-4224-abbf-f55184a6e634" providerId="ADAL" clId="{896BF9C7-E0CE-9A4B-9498-8ED4DE384512}" dt="2023-01-30T11:13:19.284" v="598" actId="20577"/>
        <pc:sldMkLst>
          <pc:docMk/>
          <pc:sldMk cId="2128128592" sldId="1752"/>
        </pc:sldMkLst>
        <pc:spChg chg="mod">
          <ac:chgData name="Rebuschat, Patrick" userId="5e26681b-5557-4224-abbf-f55184a6e634" providerId="ADAL" clId="{896BF9C7-E0CE-9A4B-9498-8ED4DE384512}" dt="2023-01-30T11:13:19.284" v="598" actId="20577"/>
          <ac:spMkLst>
            <pc:docMk/>
            <pc:sldMk cId="2128128592" sldId="1752"/>
            <ac:spMk id="2" creationId="{B1157084-0CF0-49B5-A390-29CF6B9B69ED}"/>
          </ac:spMkLst>
        </pc:spChg>
        <pc:spChg chg="add del mod">
          <ac:chgData name="Rebuschat, Patrick" userId="5e26681b-5557-4224-abbf-f55184a6e634" providerId="ADAL" clId="{896BF9C7-E0CE-9A4B-9498-8ED4DE384512}" dt="2023-01-30T11:01:15.288" v="399" actId="767"/>
          <ac:spMkLst>
            <pc:docMk/>
            <pc:sldMk cId="2128128592" sldId="1752"/>
            <ac:spMk id="4" creationId="{CE6C02F3-D21C-A445-9C01-DCBA7AC125E3}"/>
          </ac:spMkLst>
        </pc:spChg>
      </pc:sldChg>
      <pc:sldChg chg="add">
        <pc:chgData name="Rebuschat, Patrick" userId="5e26681b-5557-4224-abbf-f55184a6e634" providerId="ADAL" clId="{896BF9C7-E0CE-9A4B-9498-8ED4DE384512}" dt="2023-01-30T11:02:32.579" v="570"/>
        <pc:sldMkLst>
          <pc:docMk/>
          <pc:sldMk cId="602846031" sldId="1753"/>
        </pc:sldMkLst>
      </pc:sldChg>
      <pc:sldChg chg="modSp add del">
        <pc:chgData name="Rebuschat, Patrick" userId="5e26681b-5557-4224-abbf-f55184a6e634" providerId="ADAL" clId="{896BF9C7-E0CE-9A4B-9498-8ED4DE384512}" dt="2023-01-30T11:02:27.389" v="565" actId="2696"/>
        <pc:sldMkLst>
          <pc:docMk/>
          <pc:sldMk cId="1110130853" sldId="1753"/>
        </pc:sldMkLst>
        <pc:spChg chg="mod">
          <ac:chgData name="Rebuschat, Patrick" userId="5e26681b-5557-4224-abbf-f55184a6e634" providerId="ADAL" clId="{896BF9C7-E0CE-9A4B-9498-8ED4DE384512}" dt="2023-01-30T11:02:10.870" v="552" actId="20577"/>
          <ac:spMkLst>
            <pc:docMk/>
            <pc:sldMk cId="1110130853" sldId="1753"/>
            <ac:spMk id="2" creationId="{B1157084-0CF0-49B5-A390-29CF6B9B69ED}"/>
          </ac:spMkLst>
        </pc:spChg>
      </pc:sldChg>
      <pc:sldChg chg="add">
        <pc:chgData name="Rebuschat, Patrick" userId="5e26681b-5557-4224-abbf-f55184a6e634" providerId="ADAL" clId="{896BF9C7-E0CE-9A4B-9498-8ED4DE384512}" dt="2023-01-30T11:13:10.886" v="571"/>
        <pc:sldMkLst>
          <pc:docMk/>
          <pc:sldMk cId="2289971425" sldId="1754"/>
        </pc:sldMkLst>
      </pc:sldChg>
      <pc:sldChg chg="modSp add del">
        <pc:chgData name="Rebuschat, Patrick" userId="5e26681b-5557-4224-abbf-f55184a6e634" providerId="ADAL" clId="{896BF9C7-E0CE-9A4B-9498-8ED4DE384512}" dt="2023-01-30T11:47:05.865" v="721" actId="2696"/>
        <pc:sldMkLst>
          <pc:docMk/>
          <pc:sldMk cId="1857741114" sldId="1755"/>
        </pc:sldMkLst>
        <pc:spChg chg="mod">
          <ac:chgData name="Rebuschat, Patrick" userId="5e26681b-5557-4224-abbf-f55184a6e634" providerId="ADAL" clId="{896BF9C7-E0CE-9A4B-9498-8ED4DE384512}" dt="2023-01-30T11:46:25.824" v="620" actId="20577"/>
          <ac:spMkLst>
            <pc:docMk/>
            <pc:sldMk cId="1857741114" sldId="1755"/>
            <ac:spMk id="2" creationId="{9CB7F44E-5580-43BC-ABB5-D3CAC69BEA6C}"/>
          </ac:spMkLst>
        </pc:spChg>
        <pc:spChg chg="mod">
          <ac:chgData name="Rebuschat, Patrick" userId="5e26681b-5557-4224-abbf-f55184a6e634" providerId="ADAL" clId="{896BF9C7-E0CE-9A4B-9498-8ED4DE384512}" dt="2023-01-30T11:46:47.293" v="718" actId="20577"/>
          <ac:spMkLst>
            <pc:docMk/>
            <pc:sldMk cId="1857741114" sldId="1755"/>
            <ac:spMk id="3" creationId="{6B00EBB0-C201-4A10-94AA-7CB90BEB9D0A}"/>
          </ac:spMkLst>
        </pc:spChg>
      </pc:sldChg>
      <pc:sldChg chg="add del">
        <pc:chgData name="Rebuschat, Patrick" userId="5e26681b-5557-4224-abbf-f55184a6e634" providerId="ADAL" clId="{896BF9C7-E0CE-9A4B-9498-8ED4DE384512}" dt="2023-01-30T13:53:55.083" v="4372" actId="2696"/>
        <pc:sldMkLst>
          <pc:docMk/>
          <pc:sldMk cId="1650341524" sldId="1756"/>
        </pc:sldMkLst>
      </pc:sldChg>
      <pc:sldChg chg="add">
        <pc:chgData name="Rebuschat, Patrick" userId="5e26681b-5557-4224-abbf-f55184a6e634" providerId="ADAL" clId="{896BF9C7-E0CE-9A4B-9498-8ED4DE384512}" dt="2023-01-30T13:53:57.348" v="4373"/>
        <pc:sldMkLst>
          <pc:docMk/>
          <pc:sldMk cId="1875211906" sldId="1756"/>
        </pc:sldMkLst>
      </pc:sldChg>
      <pc:sldChg chg="addSp delSp modSp add">
        <pc:chgData name="Rebuschat, Patrick" userId="5e26681b-5557-4224-abbf-f55184a6e634" providerId="ADAL" clId="{896BF9C7-E0CE-9A4B-9498-8ED4DE384512}" dt="2023-01-30T13:51:17.591" v="4316" actId="14100"/>
        <pc:sldMkLst>
          <pc:docMk/>
          <pc:sldMk cId="2605152861" sldId="1757"/>
        </pc:sldMkLst>
        <pc:spChg chg="add mod">
          <ac:chgData name="Rebuschat, Patrick" userId="5e26681b-5557-4224-abbf-f55184a6e634" providerId="ADAL" clId="{896BF9C7-E0CE-9A4B-9498-8ED4DE384512}" dt="2023-01-30T13:51:17.591" v="4316" actId="14100"/>
          <ac:spMkLst>
            <pc:docMk/>
            <pc:sldMk cId="2605152861" sldId="1757"/>
            <ac:spMk id="9" creationId="{D00FFEB9-EA1C-D643-BD9B-9016854B5730}"/>
          </ac:spMkLst>
        </pc:spChg>
        <pc:cxnChg chg="add del mod">
          <ac:chgData name="Rebuschat, Patrick" userId="5e26681b-5557-4224-abbf-f55184a6e634" providerId="ADAL" clId="{896BF9C7-E0CE-9A4B-9498-8ED4DE384512}" dt="2023-01-30T13:50:54.658" v="4305" actId="478"/>
          <ac:cxnSpMkLst>
            <pc:docMk/>
            <pc:sldMk cId="2605152861" sldId="1757"/>
            <ac:cxnSpMk id="8" creationId="{C4E6BE38-0C98-0E4B-B5C2-D06A05D5E26A}"/>
          </ac:cxnSpMkLst>
        </pc:cxnChg>
      </pc:sldChg>
      <pc:sldChg chg="add del">
        <pc:chgData name="Rebuschat, Patrick" userId="5e26681b-5557-4224-abbf-f55184a6e634" providerId="ADAL" clId="{896BF9C7-E0CE-9A4B-9498-8ED4DE384512}" dt="2023-01-30T13:49:49.727" v="4289" actId="2696"/>
        <pc:sldMkLst>
          <pc:docMk/>
          <pc:sldMk cId="2678504417" sldId="1758"/>
        </pc:sldMkLst>
      </pc:sldChg>
      <pc:sldChg chg="modSp add">
        <pc:chgData name="Rebuschat, Patrick" userId="5e26681b-5557-4224-abbf-f55184a6e634" providerId="ADAL" clId="{896BF9C7-E0CE-9A4B-9498-8ED4DE384512}" dt="2023-01-30T11:47:59.805" v="868" actId="14100"/>
        <pc:sldMkLst>
          <pc:docMk/>
          <pc:sldMk cId="3950092258" sldId="1759"/>
        </pc:sldMkLst>
        <pc:spChg chg="mod">
          <ac:chgData name="Rebuschat, Patrick" userId="5e26681b-5557-4224-abbf-f55184a6e634" providerId="ADAL" clId="{896BF9C7-E0CE-9A4B-9498-8ED4DE384512}" dt="2023-01-30T11:47:59.805" v="868" actId="14100"/>
          <ac:spMkLst>
            <pc:docMk/>
            <pc:sldMk cId="3950092258" sldId="1759"/>
            <ac:spMk id="3" creationId="{6B00EBB0-C201-4A10-94AA-7CB90BEB9D0A}"/>
          </ac:spMkLst>
        </pc:spChg>
      </pc:sldChg>
      <pc:sldChg chg="addSp delSp modSp add modAnim">
        <pc:chgData name="Rebuschat, Patrick" userId="5e26681b-5557-4224-abbf-f55184a6e634" providerId="ADAL" clId="{896BF9C7-E0CE-9A4B-9498-8ED4DE384512}" dt="2023-01-30T15:09:57.140" v="5494" actId="20577"/>
        <pc:sldMkLst>
          <pc:docMk/>
          <pc:sldMk cId="3070807689" sldId="1760"/>
        </pc:sldMkLst>
        <pc:spChg chg="mod">
          <ac:chgData name="Rebuschat, Patrick" userId="5e26681b-5557-4224-abbf-f55184a6e634" providerId="ADAL" clId="{896BF9C7-E0CE-9A4B-9498-8ED4DE384512}" dt="2023-01-30T11:54:55.239" v="984" actId="20577"/>
          <ac:spMkLst>
            <pc:docMk/>
            <pc:sldMk cId="3070807689" sldId="1760"/>
            <ac:spMk id="2" creationId="{9CB7F44E-5580-43BC-ABB5-D3CAC69BEA6C}"/>
          </ac:spMkLst>
        </pc:spChg>
        <pc:spChg chg="mod">
          <ac:chgData name="Rebuschat, Patrick" userId="5e26681b-5557-4224-abbf-f55184a6e634" providerId="ADAL" clId="{896BF9C7-E0CE-9A4B-9498-8ED4DE384512}" dt="2023-01-30T15:09:57.140" v="5494" actId="20577"/>
          <ac:spMkLst>
            <pc:docMk/>
            <pc:sldMk cId="3070807689" sldId="1760"/>
            <ac:spMk id="3" creationId="{6B00EBB0-C201-4A10-94AA-7CB90BEB9D0A}"/>
          </ac:spMkLst>
        </pc:spChg>
        <pc:picChg chg="mod">
          <ac:chgData name="Rebuschat, Patrick" userId="5e26681b-5557-4224-abbf-f55184a6e634" providerId="ADAL" clId="{896BF9C7-E0CE-9A4B-9498-8ED4DE384512}" dt="2023-01-30T11:56:04.636" v="1049" actId="1076"/>
          <ac:picMkLst>
            <pc:docMk/>
            <pc:sldMk cId="3070807689" sldId="1760"/>
            <ac:picMk id="5" creationId="{B848647C-7ED5-6C41-853F-3B1A617E031D}"/>
          </ac:picMkLst>
        </pc:picChg>
        <pc:picChg chg="del">
          <ac:chgData name="Rebuschat, Patrick" userId="5e26681b-5557-4224-abbf-f55184a6e634" providerId="ADAL" clId="{896BF9C7-E0CE-9A4B-9498-8ED4DE384512}" dt="2023-01-30T11:55:01.302" v="986" actId="478"/>
          <ac:picMkLst>
            <pc:docMk/>
            <pc:sldMk cId="3070807689" sldId="1760"/>
            <ac:picMk id="6" creationId="{CA61B7E7-4471-5340-94F1-926DE3BF3957}"/>
          </ac:picMkLst>
        </pc:picChg>
        <pc:picChg chg="add del">
          <ac:chgData name="Rebuschat, Patrick" userId="5e26681b-5557-4224-abbf-f55184a6e634" providerId="ADAL" clId="{896BF9C7-E0CE-9A4B-9498-8ED4DE384512}" dt="2023-01-30T11:55:13.205" v="990" actId="478"/>
          <ac:picMkLst>
            <pc:docMk/>
            <pc:sldMk cId="3070807689" sldId="1760"/>
            <ac:picMk id="7" creationId="{9F3C706B-C1FE-9A40-8872-74709FB7ECD5}"/>
          </ac:picMkLst>
        </pc:picChg>
      </pc:sldChg>
      <pc:sldChg chg="addSp delSp modSp add modAnim">
        <pc:chgData name="Rebuschat, Patrick" userId="5e26681b-5557-4224-abbf-f55184a6e634" providerId="ADAL" clId="{896BF9C7-E0CE-9A4B-9498-8ED4DE384512}" dt="2023-01-30T15:09:48.129" v="5492"/>
        <pc:sldMkLst>
          <pc:docMk/>
          <pc:sldMk cId="2903605478" sldId="1761"/>
        </pc:sldMkLst>
        <pc:spChg chg="mod">
          <ac:chgData name="Rebuschat, Patrick" userId="5e26681b-5557-4224-abbf-f55184a6e634" providerId="ADAL" clId="{896BF9C7-E0CE-9A4B-9498-8ED4DE384512}" dt="2023-01-30T11:52:55.270" v="919"/>
          <ac:spMkLst>
            <pc:docMk/>
            <pc:sldMk cId="2903605478" sldId="1761"/>
            <ac:spMk id="3" creationId="{6B00EBB0-C201-4A10-94AA-7CB90BEB9D0A}"/>
          </ac:spMkLst>
        </pc:spChg>
        <pc:spChg chg="add mod">
          <ac:chgData name="Rebuschat, Patrick" userId="5e26681b-5557-4224-abbf-f55184a6e634" providerId="ADAL" clId="{896BF9C7-E0CE-9A4B-9498-8ED4DE384512}" dt="2023-01-30T11:54:28.972" v="977" actId="404"/>
          <ac:spMkLst>
            <pc:docMk/>
            <pc:sldMk cId="2903605478" sldId="1761"/>
            <ac:spMk id="7" creationId="{D5160F56-B378-6D46-9661-85B87B184925}"/>
          </ac:spMkLst>
        </pc:spChg>
        <pc:picChg chg="add mod">
          <ac:chgData name="Rebuschat, Patrick" userId="5e26681b-5557-4224-abbf-f55184a6e634" providerId="ADAL" clId="{896BF9C7-E0CE-9A4B-9498-8ED4DE384512}" dt="2023-01-30T11:54:35.483" v="979" actId="14100"/>
          <ac:picMkLst>
            <pc:docMk/>
            <pc:sldMk cId="2903605478" sldId="1761"/>
            <ac:picMk id="5" creationId="{093E1C2C-27BD-F748-A841-66567E6F6D11}"/>
          </ac:picMkLst>
        </pc:picChg>
        <pc:picChg chg="del">
          <ac:chgData name="Rebuschat, Patrick" userId="5e26681b-5557-4224-abbf-f55184a6e634" providerId="ADAL" clId="{896BF9C7-E0CE-9A4B-9498-8ED4DE384512}" dt="2023-01-30T11:53:31.359" v="922" actId="478"/>
          <ac:picMkLst>
            <pc:docMk/>
            <pc:sldMk cId="2903605478" sldId="1761"/>
            <ac:picMk id="6" creationId="{CA61B7E7-4471-5340-94F1-926DE3BF3957}"/>
          </ac:picMkLst>
        </pc:picChg>
      </pc:sldChg>
      <pc:sldChg chg="addSp delSp modSp add modAnim">
        <pc:chgData name="Rebuschat, Patrick" userId="5e26681b-5557-4224-abbf-f55184a6e634" providerId="ADAL" clId="{896BF9C7-E0CE-9A4B-9498-8ED4DE384512}" dt="2023-01-30T15:10:12.944" v="5498"/>
        <pc:sldMkLst>
          <pc:docMk/>
          <pc:sldMk cId="2380822104" sldId="1762"/>
        </pc:sldMkLst>
        <pc:spChg chg="mod">
          <ac:chgData name="Rebuschat, Patrick" userId="5e26681b-5557-4224-abbf-f55184a6e634" providerId="ADAL" clId="{896BF9C7-E0CE-9A4B-9498-8ED4DE384512}" dt="2023-01-30T11:57:04.742" v="1062" actId="20577"/>
          <ac:spMkLst>
            <pc:docMk/>
            <pc:sldMk cId="2380822104" sldId="1762"/>
            <ac:spMk id="2" creationId="{9CB7F44E-5580-43BC-ABB5-D3CAC69BEA6C}"/>
          </ac:spMkLst>
        </pc:spChg>
        <pc:spChg chg="mod">
          <ac:chgData name="Rebuschat, Patrick" userId="5e26681b-5557-4224-abbf-f55184a6e634" providerId="ADAL" clId="{896BF9C7-E0CE-9A4B-9498-8ED4DE384512}" dt="2023-01-30T12:05:36.779" v="1727" actId="113"/>
          <ac:spMkLst>
            <pc:docMk/>
            <pc:sldMk cId="2380822104" sldId="1762"/>
            <ac:spMk id="3" creationId="{6B00EBB0-C201-4A10-94AA-7CB90BEB9D0A}"/>
          </ac:spMkLst>
        </pc:spChg>
        <pc:picChg chg="del">
          <ac:chgData name="Rebuschat, Patrick" userId="5e26681b-5557-4224-abbf-f55184a6e634" providerId="ADAL" clId="{896BF9C7-E0CE-9A4B-9498-8ED4DE384512}" dt="2023-01-30T11:57:43.779" v="1167" actId="478"/>
          <ac:picMkLst>
            <pc:docMk/>
            <pc:sldMk cId="2380822104" sldId="1762"/>
            <ac:picMk id="6" creationId="{CA61B7E7-4471-5340-94F1-926DE3BF3957}"/>
          </ac:picMkLst>
        </pc:picChg>
        <pc:picChg chg="add del mod">
          <ac:chgData name="Rebuschat, Patrick" userId="5e26681b-5557-4224-abbf-f55184a6e634" providerId="ADAL" clId="{896BF9C7-E0CE-9A4B-9498-8ED4DE384512}" dt="2023-01-30T11:58:08.352" v="1173"/>
          <ac:picMkLst>
            <pc:docMk/>
            <pc:sldMk cId="2380822104" sldId="1762"/>
            <ac:picMk id="7" creationId="{5A611F82-57FF-A64B-98CB-670FB5287DF9}"/>
          </ac:picMkLst>
        </pc:picChg>
        <pc:picChg chg="add mod">
          <ac:chgData name="Rebuschat, Patrick" userId="5e26681b-5557-4224-abbf-f55184a6e634" providerId="ADAL" clId="{896BF9C7-E0CE-9A4B-9498-8ED4DE384512}" dt="2023-01-30T11:59:05.251" v="1226" actId="1076"/>
          <ac:picMkLst>
            <pc:docMk/>
            <pc:sldMk cId="2380822104" sldId="1762"/>
            <ac:picMk id="8" creationId="{86DE6985-C2F9-8E49-B89D-8F72CC0D6347}"/>
          </ac:picMkLst>
        </pc:picChg>
      </pc:sldChg>
      <pc:sldChg chg="addSp delSp modSp add modAnim">
        <pc:chgData name="Rebuschat, Patrick" userId="5e26681b-5557-4224-abbf-f55184a6e634" providerId="ADAL" clId="{896BF9C7-E0CE-9A4B-9498-8ED4DE384512}" dt="2023-01-30T15:10:32.624" v="5500"/>
        <pc:sldMkLst>
          <pc:docMk/>
          <pc:sldMk cId="3076421566" sldId="1763"/>
        </pc:sldMkLst>
        <pc:spChg chg="mod">
          <ac:chgData name="Rebuschat, Patrick" userId="5e26681b-5557-4224-abbf-f55184a6e634" providerId="ADAL" clId="{896BF9C7-E0CE-9A4B-9498-8ED4DE384512}" dt="2023-01-30T12:06:31.086" v="1750" actId="14100"/>
          <ac:spMkLst>
            <pc:docMk/>
            <pc:sldMk cId="3076421566" sldId="1763"/>
            <ac:spMk id="3" creationId="{6B00EBB0-C201-4A10-94AA-7CB90BEB9D0A}"/>
          </ac:spMkLst>
        </pc:spChg>
        <pc:spChg chg="add mod">
          <ac:chgData name="Rebuschat, Patrick" userId="5e26681b-5557-4224-abbf-f55184a6e634" providerId="ADAL" clId="{896BF9C7-E0CE-9A4B-9498-8ED4DE384512}" dt="2023-01-30T12:05:51.459" v="1730" actId="164"/>
          <ac:spMkLst>
            <pc:docMk/>
            <pc:sldMk cId="3076421566" sldId="1763"/>
            <ac:spMk id="5" creationId="{6EC40BF3-8D80-9F4A-B3E2-DC76C016738A}"/>
          </ac:spMkLst>
        </pc:spChg>
        <pc:spChg chg="add mod">
          <ac:chgData name="Rebuschat, Patrick" userId="5e26681b-5557-4224-abbf-f55184a6e634" providerId="ADAL" clId="{896BF9C7-E0CE-9A4B-9498-8ED4DE384512}" dt="2023-01-30T12:05:51.459" v="1730" actId="164"/>
          <ac:spMkLst>
            <pc:docMk/>
            <pc:sldMk cId="3076421566" sldId="1763"/>
            <ac:spMk id="9" creationId="{4E26C06D-9A19-314A-903B-4D6AD536666B}"/>
          </ac:spMkLst>
        </pc:spChg>
        <pc:spChg chg="add del mod">
          <ac:chgData name="Rebuschat, Patrick" userId="5e26681b-5557-4224-abbf-f55184a6e634" providerId="ADAL" clId="{896BF9C7-E0CE-9A4B-9498-8ED4DE384512}" dt="2023-01-30T12:02:26.844" v="1352" actId="478"/>
          <ac:spMkLst>
            <pc:docMk/>
            <pc:sldMk cId="3076421566" sldId="1763"/>
            <ac:spMk id="10" creationId="{13352560-F9F1-AF49-925F-66899BBC0355}"/>
          </ac:spMkLst>
        </pc:spChg>
        <pc:spChg chg="add mod">
          <ac:chgData name="Rebuschat, Patrick" userId="5e26681b-5557-4224-abbf-f55184a6e634" providerId="ADAL" clId="{896BF9C7-E0CE-9A4B-9498-8ED4DE384512}" dt="2023-01-30T12:05:51.459" v="1730" actId="164"/>
          <ac:spMkLst>
            <pc:docMk/>
            <pc:sldMk cId="3076421566" sldId="1763"/>
            <ac:spMk id="11" creationId="{23B879EC-E166-4945-A2B3-7D37F1963F49}"/>
          </ac:spMkLst>
        </pc:spChg>
        <pc:spChg chg="add mod">
          <ac:chgData name="Rebuschat, Patrick" userId="5e26681b-5557-4224-abbf-f55184a6e634" providerId="ADAL" clId="{896BF9C7-E0CE-9A4B-9498-8ED4DE384512}" dt="2023-01-30T12:05:51.459" v="1730" actId="164"/>
          <ac:spMkLst>
            <pc:docMk/>
            <pc:sldMk cId="3076421566" sldId="1763"/>
            <ac:spMk id="12" creationId="{86541EC3-6220-5040-A5C4-2C9C31C55BC1}"/>
          </ac:spMkLst>
        </pc:spChg>
        <pc:spChg chg="add mod">
          <ac:chgData name="Rebuschat, Patrick" userId="5e26681b-5557-4224-abbf-f55184a6e634" providerId="ADAL" clId="{896BF9C7-E0CE-9A4B-9498-8ED4DE384512}" dt="2023-01-30T12:05:51.459" v="1730" actId="164"/>
          <ac:spMkLst>
            <pc:docMk/>
            <pc:sldMk cId="3076421566" sldId="1763"/>
            <ac:spMk id="13" creationId="{D1A73EF3-B571-564D-986C-5C7047A456EA}"/>
          </ac:spMkLst>
        </pc:spChg>
        <pc:spChg chg="add mod">
          <ac:chgData name="Rebuschat, Patrick" userId="5e26681b-5557-4224-abbf-f55184a6e634" providerId="ADAL" clId="{896BF9C7-E0CE-9A4B-9498-8ED4DE384512}" dt="2023-01-30T12:05:51.459" v="1730" actId="164"/>
          <ac:spMkLst>
            <pc:docMk/>
            <pc:sldMk cId="3076421566" sldId="1763"/>
            <ac:spMk id="14" creationId="{81838F17-90D0-9B43-ADAF-8F80FA8BE8D5}"/>
          </ac:spMkLst>
        </pc:spChg>
        <pc:spChg chg="add mod">
          <ac:chgData name="Rebuschat, Patrick" userId="5e26681b-5557-4224-abbf-f55184a6e634" providerId="ADAL" clId="{896BF9C7-E0CE-9A4B-9498-8ED4DE384512}" dt="2023-01-30T12:06:36.023" v="1754" actId="1037"/>
          <ac:spMkLst>
            <pc:docMk/>
            <pc:sldMk cId="3076421566" sldId="1763"/>
            <ac:spMk id="15" creationId="{685B1CCC-42AE-AE41-888C-4B58951DADC5}"/>
          </ac:spMkLst>
        </pc:spChg>
        <pc:spChg chg="add mod">
          <ac:chgData name="Rebuschat, Patrick" userId="5e26681b-5557-4224-abbf-f55184a6e634" providerId="ADAL" clId="{896BF9C7-E0CE-9A4B-9498-8ED4DE384512}" dt="2023-01-30T12:05:51.459" v="1730" actId="164"/>
          <ac:spMkLst>
            <pc:docMk/>
            <pc:sldMk cId="3076421566" sldId="1763"/>
            <ac:spMk id="16" creationId="{8DB744C0-2EAD-294C-8C66-AE5EE4580F87}"/>
          </ac:spMkLst>
        </pc:spChg>
        <pc:spChg chg="add mod">
          <ac:chgData name="Rebuschat, Patrick" userId="5e26681b-5557-4224-abbf-f55184a6e634" providerId="ADAL" clId="{896BF9C7-E0CE-9A4B-9498-8ED4DE384512}" dt="2023-01-30T12:05:51.459" v="1730" actId="164"/>
          <ac:spMkLst>
            <pc:docMk/>
            <pc:sldMk cId="3076421566" sldId="1763"/>
            <ac:spMk id="17" creationId="{AC0211CE-0088-3C41-8990-163910692105}"/>
          </ac:spMkLst>
        </pc:spChg>
        <pc:grpChg chg="add mod">
          <ac:chgData name="Rebuschat, Patrick" userId="5e26681b-5557-4224-abbf-f55184a6e634" providerId="ADAL" clId="{896BF9C7-E0CE-9A4B-9498-8ED4DE384512}" dt="2023-01-30T12:06:03.542" v="1733" actId="164"/>
          <ac:grpSpMkLst>
            <pc:docMk/>
            <pc:sldMk cId="3076421566" sldId="1763"/>
            <ac:grpSpMk id="19" creationId="{301A1A0C-A7A3-7747-923E-F3994A45B3C8}"/>
          </ac:grpSpMkLst>
        </pc:grpChg>
        <pc:grpChg chg="add mod">
          <ac:chgData name="Rebuschat, Patrick" userId="5e26681b-5557-4224-abbf-f55184a6e634" providerId="ADAL" clId="{896BF9C7-E0CE-9A4B-9498-8ED4DE384512}" dt="2023-01-30T13:51:14.498" v="4312" actId="1036"/>
          <ac:grpSpMkLst>
            <pc:docMk/>
            <pc:sldMk cId="3076421566" sldId="1763"/>
            <ac:grpSpMk id="20" creationId="{82A54576-1837-464A-B2FB-4610185D562B}"/>
          </ac:grpSpMkLst>
        </pc:grpChg>
        <pc:picChg chg="add mod">
          <ac:chgData name="Rebuschat, Patrick" userId="5e26681b-5557-4224-abbf-f55184a6e634" providerId="ADAL" clId="{896BF9C7-E0CE-9A4B-9498-8ED4DE384512}" dt="2023-01-30T12:06:03.542" v="1733" actId="164"/>
          <ac:picMkLst>
            <pc:docMk/>
            <pc:sldMk cId="3076421566" sldId="1763"/>
            <ac:picMk id="6" creationId="{2210BCF7-A3C5-3641-81E3-F821E77FAFCB}"/>
          </ac:picMkLst>
        </pc:picChg>
        <pc:picChg chg="add del mod">
          <ac:chgData name="Rebuschat, Patrick" userId="5e26681b-5557-4224-abbf-f55184a6e634" providerId="ADAL" clId="{896BF9C7-E0CE-9A4B-9498-8ED4DE384512}" dt="2023-01-30T12:03:05.215" v="1362"/>
          <ac:picMkLst>
            <pc:docMk/>
            <pc:sldMk cId="3076421566" sldId="1763"/>
            <ac:picMk id="7" creationId="{4CC0B009-8C3B-6F43-9E6E-ACC403A7246A}"/>
          </ac:picMkLst>
        </pc:picChg>
        <pc:picChg chg="del">
          <ac:chgData name="Rebuschat, Patrick" userId="5e26681b-5557-4224-abbf-f55184a6e634" providerId="ADAL" clId="{896BF9C7-E0CE-9A4B-9498-8ED4DE384512}" dt="2023-01-30T11:59:20.055" v="1229" actId="478"/>
          <ac:picMkLst>
            <pc:docMk/>
            <pc:sldMk cId="3076421566" sldId="1763"/>
            <ac:picMk id="8" creationId="{86DE6985-C2F9-8E49-B89D-8F72CC0D6347}"/>
          </ac:picMkLst>
        </pc:picChg>
        <pc:picChg chg="add mod">
          <ac:chgData name="Rebuschat, Patrick" userId="5e26681b-5557-4224-abbf-f55184a6e634" providerId="ADAL" clId="{896BF9C7-E0CE-9A4B-9498-8ED4DE384512}" dt="2023-01-30T12:03:07.286" v="1364" actId="1076"/>
          <ac:picMkLst>
            <pc:docMk/>
            <pc:sldMk cId="3076421566" sldId="1763"/>
            <ac:picMk id="18" creationId="{F09115BF-0233-F24F-8F65-A82D48B26C56}"/>
          </ac:picMkLst>
        </pc:picChg>
      </pc:sldChg>
      <pc:sldChg chg="modSp add">
        <pc:chgData name="Rebuschat, Patrick" userId="5e26681b-5557-4224-abbf-f55184a6e634" providerId="ADAL" clId="{896BF9C7-E0CE-9A4B-9498-8ED4DE384512}" dt="2023-01-30T14:51:51.550" v="4876" actId="20577"/>
        <pc:sldMkLst>
          <pc:docMk/>
          <pc:sldMk cId="3003793699" sldId="1764"/>
        </pc:sldMkLst>
        <pc:spChg chg="mod">
          <ac:chgData name="Rebuschat, Patrick" userId="5e26681b-5557-4224-abbf-f55184a6e634" providerId="ADAL" clId="{896BF9C7-E0CE-9A4B-9498-8ED4DE384512}" dt="2023-01-30T12:07:59.972" v="1803" actId="20577"/>
          <ac:spMkLst>
            <pc:docMk/>
            <pc:sldMk cId="3003793699" sldId="1764"/>
            <ac:spMk id="2" creationId="{9CB7F44E-5580-43BC-ABB5-D3CAC69BEA6C}"/>
          </ac:spMkLst>
        </pc:spChg>
        <pc:spChg chg="mod">
          <ac:chgData name="Rebuschat, Patrick" userId="5e26681b-5557-4224-abbf-f55184a6e634" providerId="ADAL" clId="{896BF9C7-E0CE-9A4B-9498-8ED4DE384512}" dt="2023-01-30T14:51:51.550" v="4876" actId="20577"/>
          <ac:spMkLst>
            <pc:docMk/>
            <pc:sldMk cId="3003793699" sldId="1764"/>
            <ac:spMk id="3" creationId="{6B00EBB0-C201-4A10-94AA-7CB90BEB9D0A}"/>
          </ac:spMkLst>
        </pc:spChg>
      </pc:sldChg>
      <pc:sldChg chg="addSp modSp add modAnim modNotesTx">
        <pc:chgData name="Rebuschat, Patrick" userId="5e26681b-5557-4224-abbf-f55184a6e634" providerId="ADAL" clId="{896BF9C7-E0CE-9A4B-9498-8ED4DE384512}" dt="2023-01-30T15:10:39.925" v="5501"/>
        <pc:sldMkLst>
          <pc:docMk/>
          <pc:sldMk cId="3017730118" sldId="1765"/>
        </pc:sldMkLst>
        <pc:spChg chg="mod">
          <ac:chgData name="Rebuschat, Patrick" userId="5e26681b-5557-4224-abbf-f55184a6e634" providerId="ADAL" clId="{896BF9C7-E0CE-9A4B-9498-8ED4DE384512}" dt="2023-01-30T12:26:30.877" v="2547" actId="20577"/>
          <ac:spMkLst>
            <pc:docMk/>
            <pc:sldMk cId="3017730118" sldId="1765"/>
            <ac:spMk id="2" creationId="{9CB7F44E-5580-43BC-ABB5-D3CAC69BEA6C}"/>
          </ac:spMkLst>
        </pc:spChg>
        <pc:spChg chg="mod">
          <ac:chgData name="Rebuschat, Patrick" userId="5e26681b-5557-4224-abbf-f55184a6e634" providerId="ADAL" clId="{896BF9C7-E0CE-9A4B-9498-8ED4DE384512}" dt="2023-01-30T14:52:10.288" v="4878"/>
          <ac:spMkLst>
            <pc:docMk/>
            <pc:sldMk cId="3017730118" sldId="1765"/>
            <ac:spMk id="3" creationId="{6B00EBB0-C201-4A10-94AA-7CB90BEB9D0A}"/>
          </ac:spMkLst>
        </pc:spChg>
        <pc:picChg chg="add">
          <ac:chgData name="Rebuschat, Patrick" userId="5e26681b-5557-4224-abbf-f55184a6e634" providerId="ADAL" clId="{896BF9C7-E0CE-9A4B-9498-8ED4DE384512}" dt="2023-01-30T12:18:47.466" v="2090"/>
          <ac:picMkLst>
            <pc:docMk/>
            <pc:sldMk cId="3017730118" sldId="1765"/>
            <ac:picMk id="5" creationId="{BF096C0F-608A-F447-945B-631EEB7CF634}"/>
          </ac:picMkLst>
        </pc:picChg>
      </pc:sldChg>
      <pc:sldChg chg="modSp add modAnim">
        <pc:chgData name="Rebuschat, Patrick" userId="5e26681b-5557-4224-abbf-f55184a6e634" providerId="ADAL" clId="{896BF9C7-E0CE-9A4B-9498-8ED4DE384512}" dt="2023-01-30T15:10:51.902" v="5504"/>
        <pc:sldMkLst>
          <pc:docMk/>
          <pc:sldMk cId="3403454731" sldId="1766"/>
        </pc:sldMkLst>
        <pc:spChg chg="mod">
          <ac:chgData name="Rebuschat, Patrick" userId="5e26681b-5557-4224-abbf-f55184a6e634" providerId="ADAL" clId="{896BF9C7-E0CE-9A4B-9498-8ED4DE384512}" dt="2023-01-30T12:26:27.189" v="2545" actId="20577"/>
          <ac:spMkLst>
            <pc:docMk/>
            <pc:sldMk cId="3403454731" sldId="1766"/>
            <ac:spMk id="2" creationId="{9CB7F44E-5580-43BC-ABB5-D3CAC69BEA6C}"/>
          </ac:spMkLst>
        </pc:spChg>
        <pc:spChg chg="mod">
          <ac:chgData name="Rebuschat, Patrick" userId="5e26681b-5557-4224-abbf-f55184a6e634" providerId="ADAL" clId="{896BF9C7-E0CE-9A4B-9498-8ED4DE384512}" dt="2023-01-30T14:51:09.377" v="4866" actId="113"/>
          <ac:spMkLst>
            <pc:docMk/>
            <pc:sldMk cId="3403454731" sldId="1766"/>
            <ac:spMk id="3" creationId="{6B00EBB0-C201-4A10-94AA-7CB90BEB9D0A}"/>
          </ac:spMkLst>
        </pc:spChg>
      </pc:sldChg>
      <pc:sldChg chg="modSp add ord modAnim">
        <pc:chgData name="Rebuschat, Patrick" userId="5e26681b-5557-4224-abbf-f55184a6e634" providerId="ADAL" clId="{896BF9C7-E0CE-9A4B-9498-8ED4DE384512}" dt="2023-01-30T15:10:43.220" v="5502"/>
        <pc:sldMkLst>
          <pc:docMk/>
          <pc:sldMk cId="1463012743" sldId="1767"/>
        </pc:sldMkLst>
        <pc:spChg chg="mod">
          <ac:chgData name="Rebuschat, Patrick" userId="5e26681b-5557-4224-abbf-f55184a6e634" providerId="ADAL" clId="{896BF9C7-E0CE-9A4B-9498-8ED4DE384512}" dt="2023-01-30T12:26:23.390" v="2543" actId="20577"/>
          <ac:spMkLst>
            <pc:docMk/>
            <pc:sldMk cId="1463012743" sldId="1767"/>
            <ac:spMk id="2" creationId="{9CB7F44E-5580-43BC-ABB5-D3CAC69BEA6C}"/>
          </ac:spMkLst>
        </pc:spChg>
        <pc:spChg chg="mod">
          <ac:chgData name="Rebuschat, Patrick" userId="5e26681b-5557-4224-abbf-f55184a6e634" providerId="ADAL" clId="{896BF9C7-E0CE-9A4B-9498-8ED4DE384512}" dt="2023-01-30T12:23:24.814" v="2515" actId="20577"/>
          <ac:spMkLst>
            <pc:docMk/>
            <pc:sldMk cId="1463012743" sldId="1767"/>
            <ac:spMk id="3" creationId="{6B00EBB0-C201-4A10-94AA-7CB90BEB9D0A}"/>
          </ac:spMkLst>
        </pc:spChg>
      </pc:sldChg>
      <pc:sldChg chg="modSp add ord modAnim">
        <pc:chgData name="Rebuschat, Patrick" userId="5e26681b-5557-4224-abbf-f55184a6e634" providerId="ADAL" clId="{896BF9C7-E0CE-9A4B-9498-8ED4DE384512}" dt="2023-01-30T15:10:47.470" v="5503"/>
        <pc:sldMkLst>
          <pc:docMk/>
          <pc:sldMk cId="887841649" sldId="1768"/>
        </pc:sldMkLst>
        <pc:spChg chg="mod">
          <ac:chgData name="Rebuschat, Patrick" userId="5e26681b-5557-4224-abbf-f55184a6e634" providerId="ADAL" clId="{896BF9C7-E0CE-9A4B-9498-8ED4DE384512}" dt="2023-01-30T12:26:19.390" v="2540" actId="20577"/>
          <ac:spMkLst>
            <pc:docMk/>
            <pc:sldMk cId="887841649" sldId="1768"/>
            <ac:spMk id="2" creationId="{9CB7F44E-5580-43BC-ABB5-D3CAC69BEA6C}"/>
          </ac:spMkLst>
        </pc:spChg>
        <pc:spChg chg="mod">
          <ac:chgData name="Rebuschat, Patrick" userId="5e26681b-5557-4224-abbf-f55184a6e634" providerId="ADAL" clId="{896BF9C7-E0CE-9A4B-9498-8ED4DE384512}" dt="2023-01-30T12:25:51.122" v="2535" actId="20577"/>
          <ac:spMkLst>
            <pc:docMk/>
            <pc:sldMk cId="887841649" sldId="1768"/>
            <ac:spMk id="3" creationId="{6B00EBB0-C201-4A10-94AA-7CB90BEB9D0A}"/>
          </ac:spMkLst>
        </pc:spChg>
      </pc:sldChg>
      <pc:sldChg chg="addSp modSp add">
        <pc:chgData name="Rebuschat, Patrick" userId="5e26681b-5557-4224-abbf-f55184a6e634" providerId="ADAL" clId="{896BF9C7-E0CE-9A4B-9498-8ED4DE384512}" dt="2023-01-30T12:10:33.333" v="1884" actId="1076"/>
        <pc:sldMkLst>
          <pc:docMk/>
          <pc:sldMk cId="119063802" sldId="1769"/>
        </pc:sldMkLst>
        <pc:spChg chg="mod">
          <ac:chgData name="Rebuschat, Patrick" userId="5e26681b-5557-4224-abbf-f55184a6e634" providerId="ADAL" clId="{896BF9C7-E0CE-9A4B-9498-8ED4DE384512}" dt="2023-01-30T12:10:08.998" v="1877" actId="113"/>
          <ac:spMkLst>
            <pc:docMk/>
            <pc:sldMk cId="119063802" sldId="1769"/>
            <ac:spMk id="2" creationId="{9CB7F44E-5580-43BC-ABB5-D3CAC69BEA6C}"/>
          </ac:spMkLst>
        </pc:spChg>
        <pc:spChg chg="mod">
          <ac:chgData name="Rebuschat, Patrick" userId="5e26681b-5557-4224-abbf-f55184a6e634" providerId="ADAL" clId="{896BF9C7-E0CE-9A4B-9498-8ED4DE384512}" dt="2023-01-30T12:10:30.202" v="1883" actId="14100"/>
          <ac:spMkLst>
            <pc:docMk/>
            <pc:sldMk cId="119063802" sldId="1769"/>
            <ac:spMk id="3" creationId="{6B00EBB0-C201-4A10-94AA-7CB90BEB9D0A}"/>
          </ac:spMkLst>
        </pc:spChg>
        <pc:picChg chg="add mod">
          <ac:chgData name="Rebuschat, Patrick" userId="5e26681b-5557-4224-abbf-f55184a6e634" providerId="ADAL" clId="{896BF9C7-E0CE-9A4B-9498-8ED4DE384512}" dt="2023-01-30T12:10:33.333" v="1884" actId="1076"/>
          <ac:picMkLst>
            <pc:docMk/>
            <pc:sldMk cId="119063802" sldId="1769"/>
            <ac:picMk id="5" creationId="{45CF1FE2-5CBC-9C4D-9412-1A9051C9512F}"/>
          </ac:picMkLst>
        </pc:picChg>
      </pc:sldChg>
      <pc:sldChg chg="addSp modSp add modAnim">
        <pc:chgData name="Rebuschat, Patrick" userId="5e26681b-5557-4224-abbf-f55184a6e634" providerId="ADAL" clId="{896BF9C7-E0CE-9A4B-9498-8ED4DE384512}" dt="2023-01-30T15:11:28.964" v="5510" actId="207"/>
        <pc:sldMkLst>
          <pc:docMk/>
          <pc:sldMk cId="1559905678" sldId="1770"/>
        </pc:sldMkLst>
        <pc:spChg chg="mod">
          <ac:chgData name="Rebuschat, Patrick" userId="5e26681b-5557-4224-abbf-f55184a6e634" providerId="ADAL" clId="{896BF9C7-E0CE-9A4B-9498-8ED4DE384512}" dt="2023-01-30T12:26:12.065" v="2536"/>
          <ac:spMkLst>
            <pc:docMk/>
            <pc:sldMk cId="1559905678" sldId="1770"/>
            <ac:spMk id="2" creationId="{9CB7F44E-5580-43BC-ABB5-D3CAC69BEA6C}"/>
          </ac:spMkLst>
        </pc:spChg>
        <pc:spChg chg="mod">
          <ac:chgData name="Rebuschat, Patrick" userId="5e26681b-5557-4224-abbf-f55184a6e634" providerId="ADAL" clId="{896BF9C7-E0CE-9A4B-9498-8ED4DE384512}" dt="2023-01-30T12:27:01.233" v="2569" actId="20577"/>
          <ac:spMkLst>
            <pc:docMk/>
            <pc:sldMk cId="1559905678" sldId="1770"/>
            <ac:spMk id="3" creationId="{6B00EBB0-C201-4A10-94AA-7CB90BEB9D0A}"/>
          </ac:spMkLst>
        </pc:spChg>
        <pc:spChg chg="add mod">
          <ac:chgData name="Rebuschat, Patrick" userId="5e26681b-5557-4224-abbf-f55184a6e634" providerId="ADAL" clId="{896BF9C7-E0CE-9A4B-9498-8ED4DE384512}" dt="2023-01-30T15:11:28.964" v="5510" actId="207"/>
          <ac:spMkLst>
            <pc:docMk/>
            <pc:sldMk cId="1559905678" sldId="1770"/>
            <ac:spMk id="6" creationId="{979C24D0-DBEF-7A43-A3FD-82B4A666767B}"/>
          </ac:spMkLst>
        </pc:spChg>
      </pc:sldChg>
      <pc:sldChg chg="addSp delSp modSp add modNotesTx">
        <pc:chgData name="Rebuschat, Patrick" userId="5e26681b-5557-4224-abbf-f55184a6e634" providerId="ADAL" clId="{896BF9C7-E0CE-9A4B-9498-8ED4DE384512}" dt="2023-01-30T14:53:29.621" v="4886" actId="20577"/>
        <pc:sldMkLst>
          <pc:docMk/>
          <pc:sldMk cId="495511025" sldId="1771"/>
        </pc:sldMkLst>
        <pc:spChg chg="mod">
          <ac:chgData name="Rebuschat, Patrick" userId="5e26681b-5557-4224-abbf-f55184a6e634" providerId="ADAL" clId="{896BF9C7-E0CE-9A4B-9498-8ED4DE384512}" dt="2023-01-30T14:53:29.621" v="4886" actId="20577"/>
          <ac:spMkLst>
            <pc:docMk/>
            <pc:sldMk cId="495511025" sldId="1771"/>
            <ac:spMk id="2" creationId="{9CB7F44E-5580-43BC-ABB5-D3CAC69BEA6C}"/>
          </ac:spMkLst>
        </pc:spChg>
        <pc:spChg chg="mod">
          <ac:chgData name="Rebuschat, Patrick" userId="5e26681b-5557-4224-abbf-f55184a6e634" providerId="ADAL" clId="{896BF9C7-E0CE-9A4B-9498-8ED4DE384512}" dt="2023-01-30T14:04:00.675" v="4522" actId="255"/>
          <ac:spMkLst>
            <pc:docMk/>
            <pc:sldMk cId="495511025" sldId="1771"/>
            <ac:spMk id="3" creationId="{6B00EBB0-C201-4A10-94AA-7CB90BEB9D0A}"/>
          </ac:spMkLst>
        </pc:spChg>
        <pc:spChg chg="add mod">
          <ac:chgData name="Rebuschat, Patrick" userId="5e26681b-5557-4224-abbf-f55184a6e634" providerId="ADAL" clId="{896BF9C7-E0CE-9A4B-9498-8ED4DE384512}" dt="2023-01-30T14:04:36.812" v="4555" actId="122"/>
          <ac:spMkLst>
            <pc:docMk/>
            <pc:sldMk cId="495511025" sldId="1771"/>
            <ac:spMk id="12" creationId="{10EBC0B5-25FC-7E4C-A3F2-A0393A7A5574}"/>
          </ac:spMkLst>
        </pc:spChg>
        <pc:spChg chg="add mod">
          <ac:chgData name="Rebuschat, Patrick" userId="5e26681b-5557-4224-abbf-f55184a6e634" providerId="ADAL" clId="{896BF9C7-E0CE-9A4B-9498-8ED4DE384512}" dt="2023-01-30T14:04:32.141" v="4554" actId="122"/>
          <ac:spMkLst>
            <pc:docMk/>
            <pc:sldMk cId="495511025" sldId="1771"/>
            <ac:spMk id="13" creationId="{F24C8349-E5B8-6E41-8139-336B0923C867}"/>
          </ac:spMkLst>
        </pc:spChg>
        <pc:spChg chg="add mod">
          <ac:chgData name="Rebuschat, Patrick" userId="5e26681b-5557-4224-abbf-f55184a6e634" providerId="ADAL" clId="{896BF9C7-E0CE-9A4B-9498-8ED4DE384512}" dt="2023-01-30T14:04:53.657" v="4634" actId="20577"/>
          <ac:spMkLst>
            <pc:docMk/>
            <pc:sldMk cId="495511025" sldId="1771"/>
            <ac:spMk id="14" creationId="{81B04BDD-6296-3848-809F-3EACC1F55F49}"/>
          </ac:spMkLst>
        </pc:spChg>
        <pc:picChg chg="del">
          <ac:chgData name="Rebuschat, Patrick" userId="5e26681b-5557-4224-abbf-f55184a6e634" providerId="ADAL" clId="{896BF9C7-E0CE-9A4B-9498-8ED4DE384512}" dt="2023-01-30T13:59:59.726" v="4401" actId="478"/>
          <ac:picMkLst>
            <pc:docMk/>
            <pc:sldMk cId="495511025" sldId="1771"/>
            <ac:picMk id="5" creationId="{45CF1FE2-5CBC-9C4D-9412-1A9051C9512F}"/>
          </ac:picMkLst>
        </pc:picChg>
        <pc:picChg chg="add mod modCrop">
          <ac:chgData name="Rebuschat, Patrick" userId="5e26681b-5557-4224-abbf-f55184a6e634" providerId="ADAL" clId="{896BF9C7-E0CE-9A4B-9498-8ED4DE384512}" dt="2023-01-30T14:03:20.292" v="4500" actId="1037"/>
          <ac:picMkLst>
            <pc:docMk/>
            <pc:sldMk cId="495511025" sldId="1771"/>
            <ac:picMk id="7" creationId="{6AFEBAE5-CCA3-E245-9983-49587DDD5A5B}"/>
          </ac:picMkLst>
        </pc:picChg>
        <pc:picChg chg="add mod modCrop">
          <ac:chgData name="Rebuschat, Patrick" userId="5e26681b-5557-4224-abbf-f55184a6e634" providerId="ADAL" clId="{896BF9C7-E0CE-9A4B-9498-8ED4DE384512}" dt="2023-01-30T14:03:12.180" v="4493" actId="1076"/>
          <ac:picMkLst>
            <pc:docMk/>
            <pc:sldMk cId="495511025" sldId="1771"/>
            <ac:picMk id="9" creationId="{F7191FE7-BB41-CF47-BAA0-5F66E816F073}"/>
          </ac:picMkLst>
        </pc:picChg>
        <pc:picChg chg="add mod modCrop">
          <ac:chgData name="Rebuschat, Patrick" userId="5e26681b-5557-4224-abbf-f55184a6e634" providerId="ADAL" clId="{896BF9C7-E0CE-9A4B-9498-8ED4DE384512}" dt="2023-01-30T14:03:24.564" v="4501" actId="1076"/>
          <ac:picMkLst>
            <pc:docMk/>
            <pc:sldMk cId="495511025" sldId="1771"/>
            <ac:picMk id="11" creationId="{C93105E5-5F53-894C-8050-7422CFA62312}"/>
          </ac:picMkLst>
        </pc:picChg>
      </pc:sldChg>
      <pc:sldChg chg="modSp add">
        <pc:chgData name="Rebuschat, Patrick" userId="5e26681b-5557-4224-abbf-f55184a6e634" providerId="ADAL" clId="{896BF9C7-E0CE-9A4B-9498-8ED4DE384512}" dt="2023-01-30T14:58:07.318" v="5105" actId="113"/>
        <pc:sldMkLst>
          <pc:docMk/>
          <pc:sldMk cId="565484683" sldId="1772"/>
        </pc:sldMkLst>
        <pc:spChg chg="mod">
          <ac:chgData name="Rebuschat, Patrick" userId="5e26681b-5557-4224-abbf-f55184a6e634" providerId="ADAL" clId="{896BF9C7-E0CE-9A4B-9498-8ED4DE384512}" dt="2023-01-30T14:58:07.318" v="5105" actId="113"/>
          <ac:spMkLst>
            <pc:docMk/>
            <pc:sldMk cId="565484683" sldId="1772"/>
            <ac:spMk id="2" creationId="{9CB7F44E-5580-43BC-ABB5-D3CAC69BEA6C}"/>
          </ac:spMkLst>
        </pc:spChg>
        <pc:spChg chg="mod">
          <ac:chgData name="Rebuschat, Patrick" userId="5e26681b-5557-4224-abbf-f55184a6e634" providerId="ADAL" clId="{896BF9C7-E0CE-9A4B-9498-8ED4DE384512}" dt="2023-01-30T14:57:45.411" v="5077"/>
          <ac:spMkLst>
            <pc:docMk/>
            <pc:sldMk cId="565484683" sldId="1772"/>
            <ac:spMk id="3" creationId="{6B00EBB0-C201-4A10-94AA-7CB90BEB9D0A}"/>
          </ac:spMkLst>
        </pc:spChg>
      </pc:sldChg>
      <pc:sldChg chg="add del">
        <pc:chgData name="Rebuschat, Patrick" userId="5e26681b-5557-4224-abbf-f55184a6e634" providerId="ADAL" clId="{896BF9C7-E0CE-9A4B-9498-8ED4DE384512}" dt="2023-01-30T12:11:16.237" v="1894"/>
        <pc:sldMkLst>
          <pc:docMk/>
          <pc:sldMk cId="1705044387" sldId="1772"/>
        </pc:sldMkLst>
      </pc:sldChg>
      <pc:sldChg chg="modSp add del">
        <pc:chgData name="Rebuschat, Patrick" userId="5e26681b-5557-4224-abbf-f55184a6e634" providerId="ADAL" clId="{896BF9C7-E0CE-9A4B-9498-8ED4DE384512}" dt="2023-01-30T13:28:10.781" v="3637" actId="2696"/>
        <pc:sldMkLst>
          <pc:docMk/>
          <pc:sldMk cId="496533089" sldId="1773"/>
        </pc:sldMkLst>
        <pc:spChg chg="mod">
          <ac:chgData name="Rebuschat, Patrick" userId="5e26681b-5557-4224-abbf-f55184a6e634" providerId="ADAL" clId="{896BF9C7-E0CE-9A4B-9498-8ED4DE384512}" dt="2023-01-30T13:05:26.741" v="2666" actId="113"/>
          <ac:spMkLst>
            <pc:docMk/>
            <pc:sldMk cId="496533089" sldId="1773"/>
            <ac:spMk id="2" creationId="{9CB7F44E-5580-43BC-ABB5-D3CAC69BEA6C}"/>
          </ac:spMkLst>
        </pc:spChg>
        <pc:spChg chg="mod">
          <ac:chgData name="Rebuschat, Patrick" userId="5e26681b-5557-4224-abbf-f55184a6e634" providerId="ADAL" clId="{896BF9C7-E0CE-9A4B-9498-8ED4DE384512}" dt="2023-01-30T13:05:36.697" v="2673" actId="20577"/>
          <ac:spMkLst>
            <pc:docMk/>
            <pc:sldMk cId="496533089" sldId="1773"/>
            <ac:spMk id="3" creationId="{6B00EBB0-C201-4A10-94AA-7CB90BEB9D0A}"/>
          </ac:spMkLst>
        </pc:spChg>
      </pc:sldChg>
      <pc:sldChg chg="modSp add">
        <pc:chgData name="Rebuschat, Patrick" userId="5e26681b-5557-4224-abbf-f55184a6e634" providerId="ADAL" clId="{896BF9C7-E0CE-9A4B-9498-8ED4DE384512}" dt="2023-01-30T15:00:55.634" v="5217" actId="403"/>
        <pc:sldMkLst>
          <pc:docMk/>
          <pc:sldMk cId="3426654031" sldId="1774"/>
        </pc:sldMkLst>
        <pc:spChg chg="mod">
          <ac:chgData name="Rebuschat, Patrick" userId="5e26681b-5557-4224-abbf-f55184a6e634" providerId="ADAL" clId="{896BF9C7-E0CE-9A4B-9498-8ED4DE384512}" dt="2023-01-30T13:05:49.798" v="2678"/>
          <ac:spMkLst>
            <pc:docMk/>
            <pc:sldMk cId="3426654031" sldId="1774"/>
            <ac:spMk id="2" creationId="{9CB7F44E-5580-43BC-ABB5-D3CAC69BEA6C}"/>
          </ac:spMkLst>
        </pc:spChg>
        <pc:spChg chg="mod">
          <ac:chgData name="Rebuschat, Patrick" userId="5e26681b-5557-4224-abbf-f55184a6e634" providerId="ADAL" clId="{896BF9C7-E0CE-9A4B-9498-8ED4DE384512}" dt="2023-01-30T15:00:55.634" v="5217" actId="403"/>
          <ac:spMkLst>
            <pc:docMk/>
            <pc:sldMk cId="3426654031" sldId="1774"/>
            <ac:spMk id="3" creationId="{6B00EBB0-C201-4A10-94AA-7CB90BEB9D0A}"/>
          </ac:spMkLst>
        </pc:spChg>
      </pc:sldChg>
      <pc:sldChg chg="addSp delSp modSp add">
        <pc:chgData name="Rebuschat, Patrick" userId="5e26681b-5557-4224-abbf-f55184a6e634" providerId="ADAL" clId="{896BF9C7-E0CE-9A4B-9498-8ED4DE384512}" dt="2023-01-30T15:02:40.069" v="5238" actId="113"/>
        <pc:sldMkLst>
          <pc:docMk/>
          <pc:sldMk cId="3444408681" sldId="1775"/>
        </pc:sldMkLst>
        <pc:spChg chg="mod">
          <ac:chgData name="Rebuschat, Patrick" userId="5e26681b-5557-4224-abbf-f55184a6e634" providerId="ADAL" clId="{896BF9C7-E0CE-9A4B-9498-8ED4DE384512}" dt="2023-01-30T13:07:29.117" v="2756" actId="20577"/>
          <ac:spMkLst>
            <pc:docMk/>
            <pc:sldMk cId="3444408681" sldId="1775"/>
            <ac:spMk id="2" creationId="{9CB7F44E-5580-43BC-ABB5-D3CAC69BEA6C}"/>
          </ac:spMkLst>
        </pc:spChg>
        <pc:spChg chg="mod">
          <ac:chgData name="Rebuschat, Patrick" userId="5e26681b-5557-4224-abbf-f55184a6e634" providerId="ADAL" clId="{896BF9C7-E0CE-9A4B-9498-8ED4DE384512}" dt="2023-01-30T15:02:40.069" v="5238" actId="113"/>
          <ac:spMkLst>
            <pc:docMk/>
            <pc:sldMk cId="3444408681" sldId="1775"/>
            <ac:spMk id="3" creationId="{6B00EBB0-C201-4A10-94AA-7CB90BEB9D0A}"/>
          </ac:spMkLst>
        </pc:spChg>
        <pc:graphicFrameChg chg="add del">
          <ac:chgData name="Rebuschat, Patrick" userId="5e26681b-5557-4224-abbf-f55184a6e634" providerId="ADAL" clId="{896BF9C7-E0CE-9A4B-9498-8ED4DE384512}" dt="2023-01-30T12:15:17.238" v="1963" actId="478"/>
          <ac:graphicFrameMkLst>
            <pc:docMk/>
            <pc:sldMk cId="3444408681" sldId="1775"/>
            <ac:graphicFrameMk id="5" creationId="{89661271-FA46-A347-9EF0-FEB00E3B195E}"/>
          </ac:graphicFrameMkLst>
        </pc:graphicFrameChg>
        <pc:picChg chg="add del mod">
          <ac:chgData name="Rebuschat, Patrick" userId="5e26681b-5557-4224-abbf-f55184a6e634" providerId="ADAL" clId="{896BF9C7-E0CE-9A4B-9498-8ED4DE384512}" dt="2023-01-30T13:07:26.136" v="2750" actId="478"/>
          <ac:picMkLst>
            <pc:docMk/>
            <pc:sldMk cId="3444408681" sldId="1775"/>
            <ac:picMk id="6" creationId="{6B8CDEAE-FF0A-F749-8E31-54372081890C}"/>
          </ac:picMkLst>
        </pc:picChg>
        <pc:picChg chg="add mod modCrop">
          <ac:chgData name="Rebuschat, Patrick" userId="5e26681b-5557-4224-abbf-f55184a6e634" providerId="ADAL" clId="{896BF9C7-E0CE-9A4B-9498-8ED4DE384512}" dt="2023-01-30T15:02:34.230" v="5237" actId="1076"/>
          <ac:picMkLst>
            <pc:docMk/>
            <pc:sldMk cId="3444408681" sldId="1775"/>
            <ac:picMk id="7" creationId="{F27CFBE2-7CBE-A24E-BD5A-D3A8C7270B35}"/>
          </ac:picMkLst>
        </pc:picChg>
      </pc:sldChg>
      <pc:sldChg chg="addSp delSp modSp add del">
        <pc:chgData name="Rebuschat, Patrick" userId="5e26681b-5557-4224-abbf-f55184a6e634" providerId="ADAL" clId="{896BF9C7-E0CE-9A4B-9498-8ED4DE384512}" dt="2023-01-30T15:04:42.384" v="5240" actId="2696"/>
        <pc:sldMkLst>
          <pc:docMk/>
          <pc:sldMk cId="504151109" sldId="1776"/>
        </pc:sldMkLst>
        <pc:spChg chg="mod">
          <ac:chgData name="Rebuschat, Patrick" userId="5e26681b-5557-4224-abbf-f55184a6e634" providerId="ADAL" clId="{896BF9C7-E0CE-9A4B-9498-8ED4DE384512}" dt="2023-01-30T13:12:01.385" v="2992" actId="20577"/>
          <ac:spMkLst>
            <pc:docMk/>
            <pc:sldMk cId="504151109" sldId="1776"/>
            <ac:spMk id="2" creationId="{9CB7F44E-5580-43BC-ABB5-D3CAC69BEA6C}"/>
          </ac:spMkLst>
        </pc:spChg>
        <pc:spChg chg="mod">
          <ac:chgData name="Rebuschat, Patrick" userId="5e26681b-5557-4224-abbf-f55184a6e634" providerId="ADAL" clId="{896BF9C7-E0CE-9A4B-9498-8ED4DE384512}" dt="2023-01-30T13:20:31.712" v="3156" actId="255"/>
          <ac:spMkLst>
            <pc:docMk/>
            <pc:sldMk cId="504151109" sldId="1776"/>
            <ac:spMk id="3" creationId="{6B00EBB0-C201-4A10-94AA-7CB90BEB9D0A}"/>
          </ac:spMkLst>
        </pc:spChg>
        <pc:spChg chg="add del mod">
          <ac:chgData name="Rebuschat, Patrick" userId="5e26681b-5557-4224-abbf-f55184a6e634" providerId="ADAL" clId="{896BF9C7-E0CE-9A4B-9498-8ED4DE384512}" dt="2023-01-30T13:19:54.404" v="3139" actId="478"/>
          <ac:spMkLst>
            <pc:docMk/>
            <pc:sldMk cId="504151109" sldId="1776"/>
            <ac:spMk id="8" creationId="{A6752E32-BD82-3540-AFCA-EDBEF5414F83}"/>
          </ac:spMkLst>
        </pc:spChg>
        <pc:graphicFrameChg chg="del">
          <ac:chgData name="Rebuschat, Patrick" userId="5e26681b-5557-4224-abbf-f55184a6e634" providerId="ADAL" clId="{896BF9C7-E0CE-9A4B-9498-8ED4DE384512}" dt="2023-01-30T12:12:57.663" v="1957" actId="478"/>
          <ac:graphicFrameMkLst>
            <pc:docMk/>
            <pc:sldMk cId="504151109" sldId="1776"/>
            <ac:graphicFrameMk id="5" creationId="{89661271-FA46-A347-9EF0-FEB00E3B195E}"/>
          </ac:graphicFrameMkLst>
        </pc:graphicFrameChg>
        <pc:picChg chg="add del mod">
          <ac:chgData name="Rebuschat, Patrick" userId="5e26681b-5557-4224-abbf-f55184a6e634" providerId="ADAL" clId="{896BF9C7-E0CE-9A4B-9498-8ED4DE384512}" dt="2023-01-30T13:19:24.691" v="3132" actId="478"/>
          <ac:picMkLst>
            <pc:docMk/>
            <pc:sldMk cId="504151109" sldId="1776"/>
            <ac:picMk id="6" creationId="{941BF4ED-A690-1648-BE7E-51B7CD07F916}"/>
          </ac:picMkLst>
        </pc:picChg>
        <pc:picChg chg="add del mod">
          <ac:chgData name="Rebuschat, Patrick" userId="5e26681b-5557-4224-abbf-f55184a6e634" providerId="ADAL" clId="{896BF9C7-E0CE-9A4B-9498-8ED4DE384512}" dt="2023-01-30T13:18:48.635" v="3129" actId="478"/>
          <ac:picMkLst>
            <pc:docMk/>
            <pc:sldMk cId="504151109" sldId="1776"/>
            <ac:picMk id="7" creationId="{F6258946-3786-3B4E-9234-13857D30E8B5}"/>
          </ac:picMkLst>
        </pc:picChg>
        <pc:picChg chg="add mod">
          <ac:chgData name="Rebuschat, Patrick" userId="5e26681b-5557-4224-abbf-f55184a6e634" providerId="ADAL" clId="{896BF9C7-E0CE-9A4B-9498-8ED4DE384512}" dt="2023-01-30T13:19:57.895" v="3141" actId="14100"/>
          <ac:picMkLst>
            <pc:docMk/>
            <pc:sldMk cId="504151109" sldId="1776"/>
            <ac:picMk id="10" creationId="{0AE02D75-28FD-9346-A007-73E7C49DA50C}"/>
          </ac:picMkLst>
        </pc:picChg>
        <pc:picChg chg="add mod">
          <ac:chgData name="Rebuschat, Patrick" userId="5e26681b-5557-4224-abbf-f55184a6e634" providerId="ADAL" clId="{896BF9C7-E0CE-9A4B-9498-8ED4DE384512}" dt="2023-01-30T13:20:17.018" v="3152" actId="1076"/>
          <ac:picMkLst>
            <pc:docMk/>
            <pc:sldMk cId="504151109" sldId="1776"/>
            <ac:picMk id="11" creationId="{42687EF6-60D1-0447-BD12-FA4F50A8571E}"/>
          </ac:picMkLst>
        </pc:picChg>
      </pc:sldChg>
      <pc:sldChg chg="addSp delSp modSp add">
        <pc:chgData name="Rebuschat, Patrick" userId="5e26681b-5557-4224-abbf-f55184a6e634" providerId="ADAL" clId="{896BF9C7-E0CE-9A4B-9498-8ED4DE384512}" dt="2023-01-30T15:13:47.053" v="5583" actId="14100"/>
        <pc:sldMkLst>
          <pc:docMk/>
          <pc:sldMk cId="1946829106" sldId="1776"/>
        </pc:sldMkLst>
        <pc:picChg chg="mod">
          <ac:chgData name="Rebuschat, Patrick" userId="5e26681b-5557-4224-abbf-f55184a6e634" providerId="ADAL" clId="{896BF9C7-E0CE-9A4B-9498-8ED4DE384512}" dt="2023-01-30T15:13:09.468" v="5576" actId="1076"/>
          <ac:picMkLst>
            <pc:docMk/>
            <pc:sldMk cId="1946829106" sldId="1776"/>
            <ac:picMk id="10" creationId="{0AE02D75-28FD-9346-A007-73E7C49DA50C}"/>
          </ac:picMkLst>
        </pc:picChg>
        <pc:cxnChg chg="add del mod">
          <ac:chgData name="Rebuschat, Patrick" userId="5e26681b-5557-4224-abbf-f55184a6e634" providerId="ADAL" clId="{896BF9C7-E0CE-9A4B-9498-8ED4DE384512}" dt="2023-01-30T15:13:10.989" v="5577" actId="478"/>
          <ac:cxnSpMkLst>
            <pc:docMk/>
            <pc:sldMk cId="1946829106" sldId="1776"/>
            <ac:cxnSpMk id="6" creationId="{2377DC08-F8D1-0544-97D9-47BD6DC09D5A}"/>
          </ac:cxnSpMkLst>
        </pc:cxnChg>
        <pc:cxnChg chg="add mod">
          <ac:chgData name="Rebuschat, Patrick" userId="5e26681b-5557-4224-abbf-f55184a6e634" providerId="ADAL" clId="{896BF9C7-E0CE-9A4B-9498-8ED4DE384512}" dt="2023-01-30T15:13:27.642" v="5580" actId="14100"/>
          <ac:cxnSpMkLst>
            <pc:docMk/>
            <pc:sldMk cId="1946829106" sldId="1776"/>
            <ac:cxnSpMk id="8" creationId="{E61C2A15-55A8-F840-85ED-31634ABD2820}"/>
          </ac:cxnSpMkLst>
        </pc:cxnChg>
        <pc:cxnChg chg="add mod">
          <ac:chgData name="Rebuschat, Patrick" userId="5e26681b-5557-4224-abbf-f55184a6e634" providerId="ADAL" clId="{896BF9C7-E0CE-9A4B-9498-8ED4DE384512}" dt="2023-01-30T15:13:47.053" v="5583" actId="14100"/>
          <ac:cxnSpMkLst>
            <pc:docMk/>
            <pc:sldMk cId="1946829106" sldId="1776"/>
            <ac:cxnSpMk id="12" creationId="{70FE213F-D675-2747-91B4-7E513745A23E}"/>
          </ac:cxnSpMkLst>
        </pc:cxnChg>
      </pc:sldChg>
      <pc:sldChg chg="addSp delSp modSp add del">
        <pc:chgData name="Rebuschat, Patrick" userId="5e26681b-5557-4224-abbf-f55184a6e634" providerId="ADAL" clId="{896BF9C7-E0CE-9A4B-9498-8ED4DE384512}" dt="2023-01-30T13:52:05.513" v="4317" actId="2696"/>
        <pc:sldMkLst>
          <pc:docMk/>
          <pc:sldMk cId="3792266613" sldId="1777"/>
        </pc:sldMkLst>
        <pc:spChg chg="mod">
          <ac:chgData name="Rebuschat, Patrick" userId="5e26681b-5557-4224-abbf-f55184a6e634" providerId="ADAL" clId="{896BF9C7-E0CE-9A4B-9498-8ED4DE384512}" dt="2023-01-30T12:16:11.387" v="1975"/>
          <ac:spMkLst>
            <pc:docMk/>
            <pc:sldMk cId="3792266613" sldId="1777"/>
            <ac:spMk id="2" creationId="{9CB7F44E-5580-43BC-ABB5-D3CAC69BEA6C}"/>
          </ac:spMkLst>
        </pc:spChg>
        <pc:spChg chg="mod">
          <ac:chgData name="Rebuschat, Patrick" userId="5e26681b-5557-4224-abbf-f55184a6e634" providerId="ADAL" clId="{896BF9C7-E0CE-9A4B-9498-8ED4DE384512}" dt="2023-01-30T13:22:53.429" v="3191" actId="14100"/>
          <ac:spMkLst>
            <pc:docMk/>
            <pc:sldMk cId="3792266613" sldId="1777"/>
            <ac:spMk id="3" creationId="{6B00EBB0-C201-4A10-94AA-7CB90BEB9D0A}"/>
          </ac:spMkLst>
        </pc:spChg>
        <pc:picChg chg="del">
          <ac:chgData name="Rebuschat, Patrick" userId="5e26681b-5557-4224-abbf-f55184a6e634" providerId="ADAL" clId="{896BF9C7-E0CE-9A4B-9498-8ED4DE384512}" dt="2023-01-30T12:15:45.866" v="1970" actId="478"/>
          <ac:picMkLst>
            <pc:docMk/>
            <pc:sldMk cId="3792266613" sldId="1777"/>
            <ac:picMk id="6" creationId="{941BF4ED-A690-1648-BE7E-51B7CD07F916}"/>
          </ac:picMkLst>
        </pc:picChg>
        <pc:picChg chg="add mod">
          <ac:chgData name="Rebuschat, Patrick" userId="5e26681b-5557-4224-abbf-f55184a6e634" providerId="ADAL" clId="{896BF9C7-E0CE-9A4B-9498-8ED4DE384512}" dt="2023-01-30T13:22:49.822" v="3190"/>
          <ac:picMkLst>
            <pc:docMk/>
            <pc:sldMk cId="3792266613" sldId="1777"/>
            <ac:picMk id="7" creationId="{AA3BE03F-F342-324E-B4B3-2E1A100DC2BA}"/>
          </ac:picMkLst>
        </pc:picChg>
      </pc:sldChg>
      <pc:sldChg chg="delSp modSp add modAnim">
        <pc:chgData name="Rebuschat, Patrick" userId="5e26681b-5557-4224-abbf-f55184a6e634" providerId="ADAL" clId="{896BF9C7-E0CE-9A4B-9498-8ED4DE384512}" dt="2023-01-30T15:14:58.235" v="5591" actId="113"/>
        <pc:sldMkLst>
          <pc:docMk/>
          <pc:sldMk cId="1395515728" sldId="1778"/>
        </pc:sldMkLst>
        <pc:spChg chg="mod">
          <ac:chgData name="Rebuschat, Patrick" userId="5e26681b-5557-4224-abbf-f55184a6e634" providerId="ADAL" clId="{896BF9C7-E0CE-9A4B-9498-8ED4DE384512}" dt="2023-01-30T15:06:45.558" v="5397" actId="20577"/>
          <ac:spMkLst>
            <pc:docMk/>
            <pc:sldMk cId="1395515728" sldId="1778"/>
            <ac:spMk id="2" creationId="{9CB7F44E-5580-43BC-ABB5-D3CAC69BEA6C}"/>
          </ac:spMkLst>
        </pc:spChg>
        <pc:spChg chg="mod">
          <ac:chgData name="Rebuschat, Patrick" userId="5e26681b-5557-4224-abbf-f55184a6e634" providerId="ADAL" clId="{896BF9C7-E0CE-9A4B-9498-8ED4DE384512}" dt="2023-01-30T15:14:58.235" v="5591" actId="113"/>
          <ac:spMkLst>
            <pc:docMk/>
            <pc:sldMk cId="1395515728" sldId="1778"/>
            <ac:spMk id="3" creationId="{6B00EBB0-C201-4A10-94AA-7CB90BEB9D0A}"/>
          </ac:spMkLst>
        </pc:spChg>
        <pc:picChg chg="del">
          <ac:chgData name="Rebuschat, Patrick" userId="5e26681b-5557-4224-abbf-f55184a6e634" providerId="ADAL" clId="{896BF9C7-E0CE-9A4B-9498-8ED4DE384512}" dt="2023-01-30T12:17:28.746" v="2082" actId="478"/>
          <ac:picMkLst>
            <pc:docMk/>
            <pc:sldMk cId="1395515728" sldId="1778"/>
            <ac:picMk id="7" creationId="{AA3BE03F-F342-324E-B4B3-2E1A100DC2BA}"/>
          </ac:picMkLst>
        </pc:picChg>
      </pc:sldChg>
      <pc:sldChg chg="addSp delSp modSp add modAnim">
        <pc:chgData name="Rebuschat, Patrick" userId="5e26681b-5557-4224-abbf-f55184a6e634" providerId="ADAL" clId="{896BF9C7-E0CE-9A4B-9498-8ED4DE384512}" dt="2023-01-30T15:15:07.529" v="5592"/>
        <pc:sldMkLst>
          <pc:docMk/>
          <pc:sldMk cId="309943343" sldId="1779"/>
        </pc:sldMkLst>
        <pc:spChg chg="mod">
          <ac:chgData name="Rebuschat, Patrick" userId="5e26681b-5557-4224-abbf-f55184a6e634" providerId="ADAL" clId="{896BF9C7-E0CE-9A4B-9498-8ED4DE384512}" dt="2023-01-30T13:29:01.358" v="3671" actId="20577"/>
          <ac:spMkLst>
            <pc:docMk/>
            <pc:sldMk cId="309943343" sldId="1779"/>
            <ac:spMk id="2" creationId="{9CB7F44E-5580-43BC-ABB5-D3CAC69BEA6C}"/>
          </ac:spMkLst>
        </pc:spChg>
        <pc:spChg chg="mod">
          <ac:chgData name="Rebuschat, Patrick" userId="5e26681b-5557-4224-abbf-f55184a6e634" providerId="ADAL" clId="{896BF9C7-E0CE-9A4B-9498-8ED4DE384512}" dt="2023-01-30T13:33:24.389" v="3875" actId="5793"/>
          <ac:spMkLst>
            <pc:docMk/>
            <pc:sldMk cId="309943343" sldId="1779"/>
            <ac:spMk id="3" creationId="{6B00EBB0-C201-4A10-94AA-7CB90BEB9D0A}"/>
          </ac:spMkLst>
        </pc:spChg>
        <pc:spChg chg="add del mod">
          <ac:chgData name="Rebuschat, Patrick" userId="5e26681b-5557-4224-abbf-f55184a6e634" providerId="ADAL" clId="{896BF9C7-E0CE-9A4B-9498-8ED4DE384512}" dt="2023-01-30T13:33:19.556" v="3871"/>
          <ac:spMkLst>
            <pc:docMk/>
            <pc:sldMk cId="309943343" sldId="1779"/>
            <ac:spMk id="9" creationId="{1B3B111A-1588-9644-9D3D-5C7B7DDD26FA}"/>
          </ac:spMkLst>
        </pc:spChg>
        <pc:spChg chg="add mod">
          <ac:chgData name="Rebuschat, Patrick" userId="5e26681b-5557-4224-abbf-f55184a6e634" providerId="ADAL" clId="{896BF9C7-E0CE-9A4B-9498-8ED4DE384512}" dt="2023-01-30T13:45:32.983" v="4070" actId="113"/>
          <ac:spMkLst>
            <pc:docMk/>
            <pc:sldMk cId="309943343" sldId="1779"/>
            <ac:spMk id="10" creationId="{4E59E35C-5876-7B42-82B9-BC9F2FDC60A4}"/>
          </ac:spMkLst>
        </pc:spChg>
        <pc:picChg chg="add mod">
          <ac:chgData name="Rebuschat, Patrick" userId="5e26681b-5557-4224-abbf-f55184a6e634" providerId="ADAL" clId="{896BF9C7-E0CE-9A4B-9498-8ED4DE384512}" dt="2023-01-30T13:34:10.207" v="3923" actId="1076"/>
          <ac:picMkLst>
            <pc:docMk/>
            <pc:sldMk cId="309943343" sldId="1779"/>
            <ac:picMk id="5" creationId="{709A402B-3C31-4B4D-8B2D-33E0A21B0743}"/>
          </ac:picMkLst>
        </pc:picChg>
        <pc:picChg chg="add mod">
          <ac:chgData name="Rebuschat, Patrick" userId="5e26681b-5557-4224-abbf-f55184a6e634" providerId="ADAL" clId="{896BF9C7-E0CE-9A4B-9498-8ED4DE384512}" dt="2023-01-30T13:31:19.997" v="3729" actId="1076"/>
          <ac:picMkLst>
            <pc:docMk/>
            <pc:sldMk cId="309943343" sldId="1779"/>
            <ac:picMk id="6" creationId="{B117DB37-02F2-A34F-941A-B168FE7A3531}"/>
          </ac:picMkLst>
        </pc:picChg>
        <pc:picChg chg="del">
          <ac:chgData name="Rebuschat, Patrick" userId="5e26681b-5557-4224-abbf-f55184a6e634" providerId="ADAL" clId="{896BF9C7-E0CE-9A4B-9498-8ED4DE384512}" dt="2023-01-30T12:17:21.816" v="2081" actId="478"/>
          <ac:picMkLst>
            <pc:docMk/>
            <pc:sldMk cId="309943343" sldId="1779"/>
            <ac:picMk id="7" creationId="{AA3BE03F-F342-324E-B4B3-2E1A100DC2BA}"/>
          </ac:picMkLst>
        </pc:picChg>
        <pc:picChg chg="add mod">
          <ac:chgData name="Rebuschat, Patrick" userId="5e26681b-5557-4224-abbf-f55184a6e634" providerId="ADAL" clId="{896BF9C7-E0CE-9A4B-9498-8ED4DE384512}" dt="2023-01-30T13:29:13.141" v="3690" actId="1076"/>
          <ac:picMkLst>
            <pc:docMk/>
            <pc:sldMk cId="309943343" sldId="1779"/>
            <ac:picMk id="8" creationId="{21D520BA-3559-BD44-8230-ACD171EC8E66}"/>
          </ac:picMkLst>
        </pc:picChg>
      </pc:sldChg>
      <pc:sldChg chg="modSp add">
        <pc:chgData name="Rebuschat, Patrick" userId="5e26681b-5557-4224-abbf-f55184a6e634" providerId="ADAL" clId="{896BF9C7-E0CE-9A4B-9498-8ED4DE384512}" dt="2023-01-30T13:04:46.468" v="2600" actId="20577"/>
        <pc:sldMkLst>
          <pc:docMk/>
          <pc:sldMk cId="1851481892" sldId="1780"/>
        </pc:sldMkLst>
        <pc:spChg chg="mod">
          <ac:chgData name="Rebuschat, Patrick" userId="5e26681b-5557-4224-abbf-f55184a6e634" providerId="ADAL" clId="{896BF9C7-E0CE-9A4B-9498-8ED4DE384512}" dt="2023-01-30T13:04:46.468" v="2600" actId="20577"/>
          <ac:spMkLst>
            <pc:docMk/>
            <pc:sldMk cId="1851481892" sldId="1780"/>
            <ac:spMk id="2" creationId="{B1157084-0CF0-49B5-A390-29CF6B9B69ED}"/>
          </ac:spMkLst>
        </pc:spChg>
      </pc:sldChg>
      <pc:sldChg chg="modSp add">
        <pc:chgData name="Rebuschat, Patrick" userId="5e26681b-5557-4224-abbf-f55184a6e634" providerId="ADAL" clId="{896BF9C7-E0CE-9A4B-9498-8ED4DE384512}" dt="2023-01-30T13:05:04.345" v="2645" actId="20577"/>
        <pc:sldMkLst>
          <pc:docMk/>
          <pc:sldMk cId="4156477179" sldId="1781"/>
        </pc:sldMkLst>
        <pc:spChg chg="mod">
          <ac:chgData name="Rebuschat, Patrick" userId="5e26681b-5557-4224-abbf-f55184a6e634" providerId="ADAL" clId="{896BF9C7-E0CE-9A4B-9498-8ED4DE384512}" dt="2023-01-30T13:05:04.345" v="2645" actId="20577"/>
          <ac:spMkLst>
            <pc:docMk/>
            <pc:sldMk cId="4156477179" sldId="1781"/>
            <ac:spMk id="2" creationId="{B1157084-0CF0-49B5-A390-29CF6B9B69ED}"/>
          </ac:spMkLst>
        </pc:spChg>
      </pc:sldChg>
      <pc:sldChg chg="modSp add">
        <pc:chgData name="Rebuschat, Patrick" userId="5e26681b-5557-4224-abbf-f55184a6e634" providerId="ADAL" clId="{896BF9C7-E0CE-9A4B-9498-8ED4DE384512}" dt="2023-01-30T13:05:15.520" v="2664" actId="20577"/>
        <pc:sldMkLst>
          <pc:docMk/>
          <pc:sldMk cId="3396173266" sldId="1782"/>
        </pc:sldMkLst>
        <pc:spChg chg="mod">
          <ac:chgData name="Rebuschat, Patrick" userId="5e26681b-5557-4224-abbf-f55184a6e634" providerId="ADAL" clId="{896BF9C7-E0CE-9A4B-9498-8ED4DE384512}" dt="2023-01-30T13:05:15.520" v="2664" actId="20577"/>
          <ac:spMkLst>
            <pc:docMk/>
            <pc:sldMk cId="3396173266" sldId="1782"/>
            <ac:spMk id="2" creationId="{B1157084-0CF0-49B5-A390-29CF6B9B69ED}"/>
          </ac:spMkLst>
        </pc:spChg>
      </pc:sldChg>
      <pc:sldChg chg="addSp delSp modSp add">
        <pc:chgData name="Rebuschat, Patrick" userId="5e26681b-5557-4224-abbf-f55184a6e634" providerId="ADAL" clId="{896BF9C7-E0CE-9A4B-9498-8ED4DE384512}" dt="2023-01-30T13:11:52.379" v="2986" actId="12788"/>
        <pc:sldMkLst>
          <pc:docMk/>
          <pc:sldMk cId="710916339" sldId="1783"/>
        </pc:sldMkLst>
        <pc:spChg chg="mod">
          <ac:chgData name="Rebuschat, Patrick" userId="5e26681b-5557-4224-abbf-f55184a6e634" providerId="ADAL" clId="{896BF9C7-E0CE-9A4B-9498-8ED4DE384512}" dt="2023-01-30T13:11:41.970" v="2982" actId="20577"/>
          <ac:spMkLst>
            <pc:docMk/>
            <pc:sldMk cId="710916339" sldId="1783"/>
            <ac:spMk id="2" creationId="{9CB7F44E-5580-43BC-ABB5-D3CAC69BEA6C}"/>
          </ac:spMkLst>
        </pc:spChg>
        <pc:spChg chg="del mod">
          <ac:chgData name="Rebuschat, Patrick" userId="5e26681b-5557-4224-abbf-f55184a6e634" providerId="ADAL" clId="{896BF9C7-E0CE-9A4B-9498-8ED4DE384512}" dt="2023-01-30T13:11:34.940" v="2968"/>
          <ac:spMkLst>
            <pc:docMk/>
            <pc:sldMk cId="710916339" sldId="1783"/>
            <ac:spMk id="3" creationId="{6B00EBB0-C201-4A10-94AA-7CB90BEB9D0A}"/>
          </ac:spMkLst>
        </pc:spChg>
        <pc:picChg chg="del">
          <ac:chgData name="Rebuschat, Patrick" userId="5e26681b-5557-4224-abbf-f55184a6e634" providerId="ADAL" clId="{896BF9C7-E0CE-9A4B-9498-8ED4DE384512}" dt="2023-01-30T13:11:32.453" v="2966"/>
          <ac:picMkLst>
            <pc:docMk/>
            <pc:sldMk cId="710916339" sldId="1783"/>
            <ac:picMk id="6" creationId="{6B8CDEAE-FF0A-F749-8E31-54372081890C}"/>
          </ac:picMkLst>
        </pc:picChg>
        <pc:picChg chg="add mod">
          <ac:chgData name="Rebuschat, Patrick" userId="5e26681b-5557-4224-abbf-f55184a6e634" providerId="ADAL" clId="{896BF9C7-E0CE-9A4B-9498-8ED4DE384512}" dt="2023-01-30T13:11:52.379" v="2986" actId="12788"/>
          <ac:picMkLst>
            <pc:docMk/>
            <pc:sldMk cId="710916339" sldId="1783"/>
            <ac:picMk id="7" creationId="{400DFF8E-EFC1-B34E-B1D8-F125770FCEDE}"/>
          </ac:picMkLst>
        </pc:picChg>
      </pc:sldChg>
      <pc:sldChg chg="modSp add ord">
        <pc:chgData name="Rebuschat, Patrick" userId="5e26681b-5557-4224-abbf-f55184a6e634" providerId="ADAL" clId="{896BF9C7-E0CE-9A4B-9498-8ED4DE384512}" dt="2023-01-30T15:01:40.427" v="5229" actId="5793"/>
        <pc:sldMkLst>
          <pc:docMk/>
          <pc:sldMk cId="41173614" sldId="1784"/>
        </pc:sldMkLst>
        <pc:spChg chg="mod">
          <ac:chgData name="Rebuschat, Patrick" userId="5e26681b-5557-4224-abbf-f55184a6e634" providerId="ADAL" clId="{896BF9C7-E0CE-9A4B-9498-8ED4DE384512}" dt="2023-01-30T15:01:40.427" v="5229" actId="5793"/>
          <ac:spMkLst>
            <pc:docMk/>
            <pc:sldMk cId="41173614" sldId="1784"/>
            <ac:spMk id="3" creationId="{6B00EBB0-C201-4A10-94AA-7CB90BEB9D0A}"/>
          </ac:spMkLst>
        </pc:spChg>
      </pc:sldChg>
      <pc:sldChg chg="addSp delSp modSp add">
        <pc:chgData name="Rebuschat, Patrick" userId="5e26681b-5557-4224-abbf-f55184a6e634" providerId="ADAL" clId="{896BF9C7-E0CE-9A4B-9498-8ED4DE384512}" dt="2023-01-30T15:02:42.525" v="5239" actId="113"/>
        <pc:sldMkLst>
          <pc:docMk/>
          <pc:sldMk cId="2660576728" sldId="1785"/>
        </pc:sldMkLst>
        <pc:spChg chg="mod">
          <ac:chgData name="Rebuschat, Patrick" userId="5e26681b-5557-4224-abbf-f55184a6e634" providerId="ADAL" clId="{896BF9C7-E0CE-9A4B-9498-8ED4DE384512}" dt="2023-01-30T15:02:42.525" v="5239" actId="113"/>
          <ac:spMkLst>
            <pc:docMk/>
            <pc:sldMk cId="2660576728" sldId="1785"/>
            <ac:spMk id="3" creationId="{6B00EBB0-C201-4A10-94AA-7CB90BEB9D0A}"/>
          </ac:spMkLst>
        </pc:spChg>
        <pc:picChg chg="add del">
          <ac:chgData name="Rebuschat, Patrick" userId="5e26681b-5557-4224-abbf-f55184a6e634" providerId="ADAL" clId="{896BF9C7-E0CE-9A4B-9498-8ED4DE384512}" dt="2023-01-30T13:09:57.561" v="2859" actId="478"/>
          <ac:picMkLst>
            <pc:docMk/>
            <pc:sldMk cId="2660576728" sldId="1785"/>
            <ac:picMk id="6" creationId="{4366E707-CBFF-5148-9D76-116EA83CE98B}"/>
          </ac:picMkLst>
        </pc:picChg>
        <pc:picChg chg="mod modCrop">
          <ac:chgData name="Rebuschat, Patrick" userId="5e26681b-5557-4224-abbf-f55184a6e634" providerId="ADAL" clId="{896BF9C7-E0CE-9A4B-9498-8ED4DE384512}" dt="2023-01-30T15:02:27.351" v="5236" actId="1076"/>
          <ac:picMkLst>
            <pc:docMk/>
            <pc:sldMk cId="2660576728" sldId="1785"/>
            <ac:picMk id="7" creationId="{F27CFBE2-7CBE-A24E-BD5A-D3A8C7270B35}"/>
          </ac:picMkLst>
        </pc:picChg>
      </pc:sldChg>
      <pc:sldChg chg="addSp modSp add modAnim">
        <pc:chgData name="Rebuschat, Patrick" userId="5e26681b-5557-4224-abbf-f55184a6e634" providerId="ADAL" clId="{896BF9C7-E0CE-9A4B-9498-8ED4DE384512}" dt="2023-01-30T15:14:24.569" v="5584"/>
        <pc:sldMkLst>
          <pc:docMk/>
          <pc:sldMk cId="3616107980" sldId="1786"/>
        </pc:sldMkLst>
        <pc:spChg chg="mod">
          <ac:chgData name="Rebuschat, Patrick" userId="5e26681b-5557-4224-abbf-f55184a6e634" providerId="ADAL" clId="{896BF9C7-E0CE-9A4B-9498-8ED4DE384512}" dt="2023-01-30T15:05:25.736" v="5248" actId="113"/>
          <ac:spMkLst>
            <pc:docMk/>
            <pc:sldMk cId="3616107980" sldId="1786"/>
            <ac:spMk id="3" creationId="{6B00EBB0-C201-4A10-94AA-7CB90BEB9D0A}"/>
          </ac:spMkLst>
        </pc:spChg>
        <pc:cxnChg chg="add mod">
          <ac:chgData name="Rebuschat, Patrick" userId="5e26681b-5557-4224-abbf-f55184a6e634" providerId="ADAL" clId="{896BF9C7-E0CE-9A4B-9498-8ED4DE384512}" dt="2023-01-30T13:23:38.574" v="3219" actId="1582"/>
          <ac:cxnSpMkLst>
            <pc:docMk/>
            <pc:sldMk cId="3616107980" sldId="1786"/>
            <ac:cxnSpMk id="6" creationId="{5B0A55BD-AC0D-1640-B0A2-F485165052BC}"/>
          </ac:cxnSpMkLst>
        </pc:cxnChg>
      </pc:sldChg>
      <pc:sldChg chg="modSp add modAnim">
        <pc:chgData name="Rebuschat, Patrick" userId="5e26681b-5557-4224-abbf-f55184a6e634" providerId="ADAL" clId="{896BF9C7-E0CE-9A4B-9498-8ED4DE384512}" dt="2023-01-30T15:14:29.924" v="5585"/>
        <pc:sldMkLst>
          <pc:docMk/>
          <pc:sldMk cId="2787377237" sldId="1787"/>
        </pc:sldMkLst>
        <pc:spChg chg="mod">
          <ac:chgData name="Rebuschat, Patrick" userId="5e26681b-5557-4224-abbf-f55184a6e634" providerId="ADAL" clId="{896BF9C7-E0CE-9A4B-9498-8ED4DE384512}" dt="2023-01-30T15:05:29.539" v="5250" actId="113"/>
          <ac:spMkLst>
            <pc:docMk/>
            <pc:sldMk cId="2787377237" sldId="1787"/>
            <ac:spMk id="3" creationId="{6B00EBB0-C201-4A10-94AA-7CB90BEB9D0A}"/>
          </ac:spMkLst>
        </pc:spChg>
      </pc:sldChg>
      <pc:sldChg chg="addSp delSp modSp add">
        <pc:chgData name="Rebuschat, Patrick" userId="5e26681b-5557-4224-abbf-f55184a6e634" providerId="ADAL" clId="{896BF9C7-E0CE-9A4B-9498-8ED4DE384512}" dt="2023-01-30T13:28:09.369" v="3636"/>
        <pc:sldMkLst>
          <pc:docMk/>
          <pc:sldMk cId="3220365426" sldId="1788"/>
        </pc:sldMkLst>
        <pc:spChg chg="mod">
          <ac:chgData name="Rebuschat, Patrick" userId="5e26681b-5557-4224-abbf-f55184a6e634" providerId="ADAL" clId="{896BF9C7-E0CE-9A4B-9498-8ED4DE384512}" dt="2023-01-30T13:28:07.517" v="3634"/>
          <ac:spMkLst>
            <pc:docMk/>
            <pc:sldMk cId="3220365426" sldId="1788"/>
            <ac:spMk id="2" creationId="{B1157084-0CF0-49B5-A390-29CF6B9B69ED}"/>
          </ac:spMkLst>
        </pc:spChg>
        <pc:spChg chg="add del mod">
          <ac:chgData name="Rebuschat, Patrick" userId="5e26681b-5557-4224-abbf-f55184a6e634" providerId="ADAL" clId="{896BF9C7-E0CE-9A4B-9498-8ED4DE384512}" dt="2023-01-30T13:28:09.369" v="3636"/>
          <ac:spMkLst>
            <pc:docMk/>
            <pc:sldMk cId="3220365426" sldId="1788"/>
            <ac:spMk id="4" creationId="{908CEF8D-EB7B-2F47-ACAE-9B22A4CDAEE2}"/>
          </ac:spMkLst>
        </pc:spChg>
      </pc:sldChg>
      <pc:sldChg chg="modSp add">
        <pc:chgData name="Rebuschat, Patrick" userId="5e26681b-5557-4224-abbf-f55184a6e634" providerId="ADAL" clId="{896BF9C7-E0CE-9A4B-9498-8ED4DE384512}" dt="2023-01-30T13:28:53.225" v="3649" actId="20577"/>
        <pc:sldMkLst>
          <pc:docMk/>
          <pc:sldMk cId="2277070831" sldId="1789"/>
        </pc:sldMkLst>
        <pc:spChg chg="mod">
          <ac:chgData name="Rebuschat, Patrick" userId="5e26681b-5557-4224-abbf-f55184a6e634" providerId="ADAL" clId="{896BF9C7-E0CE-9A4B-9498-8ED4DE384512}" dt="2023-01-30T13:28:53.225" v="3649" actId="20577"/>
          <ac:spMkLst>
            <pc:docMk/>
            <pc:sldMk cId="2277070831" sldId="1789"/>
            <ac:spMk id="2" creationId="{B1157084-0CF0-49B5-A390-29CF6B9B69ED}"/>
          </ac:spMkLst>
        </pc:spChg>
      </pc:sldChg>
      <pc:sldChg chg="addSp delSp modSp add modAnim">
        <pc:chgData name="Rebuschat, Patrick" userId="5e26681b-5557-4224-abbf-f55184a6e634" providerId="ADAL" clId="{896BF9C7-E0CE-9A4B-9498-8ED4DE384512}" dt="2023-01-30T15:15:15.918" v="5593"/>
        <pc:sldMkLst>
          <pc:docMk/>
          <pc:sldMk cId="3767840976" sldId="1790"/>
        </pc:sldMkLst>
        <pc:spChg chg="mod">
          <ac:chgData name="Rebuschat, Patrick" userId="5e26681b-5557-4224-abbf-f55184a6e634" providerId="ADAL" clId="{896BF9C7-E0CE-9A4B-9498-8ED4DE384512}" dt="2023-01-30T13:34:36.512" v="3950" actId="20577"/>
          <ac:spMkLst>
            <pc:docMk/>
            <pc:sldMk cId="3767840976" sldId="1790"/>
            <ac:spMk id="2" creationId="{9CB7F44E-5580-43BC-ABB5-D3CAC69BEA6C}"/>
          </ac:spMkLst>
        </pc:spChg>
        <pc:spChg chg="mod">
          <ac:chgData name="Rebuschat, Patrick" userId="5e26681b-5557-4224-abbf-f55184a6e634" providerId="ADAL" clId="{896BF9C7-E0CE-9A4B-9498-8ED4DE384512}" dt="2023-01-30T13:45:25.760" v="4068" actId="113"/>
          <ac:spMkLst>
            <pc:docMk/>
            <pc:sldMk cId="3767840976" sldId="1790"/>
            <ac:spMk id="3" creationId="{6B00EBB0-C201-4A10-94AA-7CB90BEB9D0A}"/>
          </ac:spMkLst>
        </pc:spChg>
        <pc:picChg chg="del">
          <ac:chgData name="Rebuschat, Patrick" userId="5e26681b-5557-4224-abbf-f55184a6e634" providerId="ADAL" clId="{896BF9C7-E0CE-9A4B-9498-8ED4DE384512}" dt="2023-01-30T13:32:08.204" v="3742"/>
          <ac:picMkLst>
            <pc:docMk/>
            <pc:sldMk cId="3767840976" sldId="1790"/>
            <ac:picMk id="5" creationId="{709A402B-3C31-4B4D-8B2D-33E0A21B0743}"/>
          </ac:picMkLst>
        </pc:picChg>
        <pc:picChg chg="add mod">
          <ac:chgData name="Rebuschat, Patrick" userId="5e26681b-5557-4224-abbf-f55184a6e634" providerId="ADAL" clId="{896BF9C7-E0CE-9A4B-9498-8ED4DE384512}" dt="2023-01-30T13:39:07.924" v="4009" actId="1076"/>
          <ac:picMkLst>
            <pc:docMk/>
            <pc:sldMk cId="3767840976" sldId="1790"/>
            <ac:picMk id="9" creationId="{50833A35-6287-8440-BC92-5AA205DC0A65}"/>
          </ac:picMkLst>
        </pc:picChg>
      </pc:sldChg>
      <pc:sldChg chg="modSp add modAnim">
        <pc:chgData name="Rebuschat, Patrick" userId="5e26681b-5557-4224-abbf-f55184a6e634" providerId="ADAL" clId="{896BF9C7-E0CE-9A4B-9498-8ED4DE384512}" dt="2023-01-30T15:15:22.500" v="5594"/>
        <pc:sldMkLst>
          <pc:docMk/>
          <pc:sldMk cId="779848720" sldId="1791"/>
        </pc:sldMkLst>
        <pc:spChg chg="mod">
          <ac:chgData name="Rebuschat, Patrick" userId="5e26681b-5557-4224-abbf-f55184a6e634" providerId="ADAL" clId="{896BF9C7-E0CE-9A4B-9498-8ED4DE384512}" dt="2023-01-30T13:45:42.489" v="4075" actId="20577"/>
          <ac:spMkLst>
            <pc:docMk/>
            <pc:sldMk cId="779848720" sldId="1791"/>
            <ac:spMk id="2" creationId="{9CB7F44E-5580-43BC-ABB5-D3CAC69BEA6C}"/>
          </ac:spMkLst>
        </pc:spChg>
        <pc:spChg chg="mod">
          <ac:chgData name="Rebuschat, Patrick" userId="5e26681b-5557-4224-abbf-f55184a6e634" providerId="ADAL" clId="{896BF9C7-E0CE-9A4B-9498-8ED4DE384512}" dt="2023-01-30T15:07:31.439" v="5453" actId="20577"/>
          <ac:spMkLst>
            <pc:docMk/>
            <pc:sldMk cId="779848720" sldId="1791"/>
            <ac:spMk id="3" creationId="{6B00EBB0-C201-4A10-94AA-7CB90BEB9D0A}"/>
          </ac:spMkLst>
        </pc:spChg>
      </pc:sldChg>
      <pc:sldChg chg="modSp add modNotesTx">
        <pc:chgData name="Rebuschat, Patrick" userId="5e26681b-5557-4224-abbf-f55184a6e634" providerId="ADAL" clId="{896BF9C7-E0CE-9A4B-9498-8ED4DE384512}" dt="2023-01-30T15:16:23.504" v="5631" actId="20577"/>
        <pc:sldMkLst>
          <pc:docMk/>
          <pc:sldMk cId="2781715654" sldId="1792"/>
        </pc:sldMkLst>
        <pc:spChg chg="mod">
          <ac:chgData name="Rebuschat, Patrick" userId="5e26681b-5557-4224-abbf-f55184a6e634" providerId="ADAL" clId="{896BF9C7-E0CE-9A4B-9498-8ED4DE384512}" dt="2023-01-30T13:47:00.059" v="4166" actId="20577"/>
          <ac:spMkLst>
            <pc:docMk/>
            <pc:sldMk cId="2781715654" sldId="1792"/>
            <ac:spMk id="2" creationId="{9CB7F44E-5580-43BC-ABB5-D3CAC69BEA6C}"/>
          </ac:spMkLst>
        </pc:spChg>
        <pc:spChg chg="mod">
          <ac:chgData name="Rebuschat, Patrick" userId="5e26681b-5557-4224-abbf-f55184a6e634" providerId="ADAL" clId="{896BF9C7-E0CE-9A4B-9498-8ED4DE384512}" dt="2023-01-30T15:16:23.504" v="5631" actId="20577"/>
          <ac:spMkLst>
            <pc:docMk/>
            <pc:sldMk cId="2781715654" sldId="1792"/>
            <ac:spMk id="3" creationId="{6B00EBB0-C201-4A10-94AA-7CB90BEB9D0A}"/>
          </ac:spMkLst>
        </pc:spChg>
        <pc:picChg chg="mod">
          <ac:chgData name="Rebuschat, Patrick" userId="5e26681b-5557-4224-abbf-f55184a6e634" providerId="ADAL" clId="{896BF9C7-E0CE-9A4B-9498-8ED4DE384512}" dt="2023-01-30T15:15:57.293" v="5603"/>
          <ac:picMkLst>
            <pc:docMk/>
            <pc:sldMk cId="2781715654" sldId="1792"/>
            <ac:picMk id="6" creationId="{B117DB37-02F2-A34F-941A-B168FE7A3531}"/>
          </ac:picMkLst>
        </pc:picChg>
        <pc:picChg chg="mod">
          <ac:chgData name="Rebuschat, Patrick" userId="5e26681b-5557-4224-abbf-f55184a6e634" providerId="ADAL" clId="{896BF9C7-E0CE-9A4B-9498-8ED4DE384512}" dt="2023-01-30T13:48:18.827" v="4209" actId="1076"/>
          <ac:picMkLst>
            <pc:docMk/>
            <pc:sldMk cId="2781715654" sldId="1792"/>
            <ac:picMk id="8" creationId="{21D520BA-3559-BD44-8230-ACD171EC8E66}"/>
          </ac:picMkLst>
        </pc:picChg>
      </pc:sldChg>
      <pc:sldChg chg="addSp delSp modSp add">
        <pc:chgData name="Rebuschat, Patrick" userId="5e26681b-5557-4224-abbf-f55184a6e634" providerId="ADAL" clId="{896BF9C7-E0CE-9A4B-9498-8ED4DE384512}" dt="2023-01-30T13:50:42.419" v="4304" actId="207"/>
        <pc:sldMkLst>
          <pc:docMk/>
          <pc:sldMk cId="1406303156" sldId="1793"/>
        </pc:sldMkLst>
        <pc:spChg chg="add mod">
          <ac:chgData name="Rebuschat, Patrick" userId="5e26681b-5557-4224-abbf-f55184a6e634" providerId="ADAL" clId="{896BF9C7-E0CE-9A4B-9498-8ED4DE384512}" dt="2023-01-30T13:50:42.419" v="4304" actId="207"/>
          <ac:spMkLst>
            <pc:docMk/>
            <pc:sldMk cId="1406303156" sldId="1793"/>
            <ac:spMk id="10" creationId="{4976AE69-FFA9-F04B-85BE-6E641683A9D2}"/>
          </ac:spMkLst>
        </pc:spChg>
        <pc:cxnChg chg="add del mod">
          <ac:chgData name="Rebuschat, Patrick" userId="5e26681b-5557-4224-abbf-f55184a6e634" providerId="ADAL" clId="{896BF9C7-E0CE-9A4B-9498-8ED4DE384512}" dt="2023-01-30T13:50:17.336" v="4298"/>
          <ac:cxnSpMkLst>
            <pc:docMk/>
            <pc:sldMk cId="1406303156" sldId="1793"/>
            <ac:cxnSpMk id="7" creationId="{24CB1669-8A2E-8446-898C-1ED89C6927B6}"/>
          </ac:cxnSpMkLst>
        </pc:cxnChg>
      </pc:sldChg>
      <pc:sldChg chg="modSp add modAnim">
        <pc:chgData name="Rebuschat, Patrick" userId="5e26681b-5557-4224-abbf-f55184a6e634" providerId="ADAL" clId="{896BF9C7-E0CE-9A4B-9498-8ED4DE384512}" dt="2023-01-30T15:14:47.164" v="5588"/>
        <pc:sldMkLst>
          <pc:docMk/>
          <pc:sldMk cId="1047789767" sldId="1794"/>
        </pc:sldMkLst>
        <pc:spChg chg="mod">
          <ac:chgData name="Rebuschat, Patrick" userId="5e26681b-5557-4224-abbf-f55184a6e634" providerId="ADAL" clId="{896BF9C7-E0CE-9A4B-9498-8ED4DE384512}" dt="2023-01-30T15:06:04.794" v="5365" actId="20577"/>
          <ac:spMkLst>
            <pc:docMk/>
            <pc:sldMk cId="1047789767" sldId="1794"/>
            <ac:spMk id="2" creationId="{9CB7F44E-5580-43BC-ABB5-D3CAC69BEA6C}"/>
          </ac:spMkLst>
        </pc:spChg>
        <pc:spChg chg="mod">
          <ac:chgData name="Rebuschat, Patrick" userId="5e26681b-5557-4224-abbf-f55184a6e634" providerId="ADAL" clId="{896BF9C7-E0CE-9A4B-9498-8ED4DE384512}" dt="2023-01-30T15:06:27.017" v="5372" actId="114"/>
          <ac:spMkLst>
            <pc:docMk/>
            <pc:sldMk cId="1047789767" sldId="1794"/>
            <ac:spMk id="3" creationId="{6B00EBB0-C201-4A10-94AA-7CB90BEB9D0A}"/>
          </ac:spMkLst>
        </pc:spChg>
      </pc:sldChg>
      <pc:sldChg chg="addSp delSp modSp add modNotesTx">
        <pc:chgData name="Rebuschat, Patrick" userId="5e26681b-5557-4224-abbf-f55184a6e634" providerId="ADAL" clId="{896BF9C7-E0CE-9A4B-9498-8ED4DE384512}" dt="2023-01-30T14:37:01.345" v="4733" actId="1076"/>
        <pc:sldMkLst>
          <pc:docMk/>
          <pc:sldMk cId="3470776347" sldId="1795"/>
        </pc:sldMkLst>
        <pc:spChg chg="mod">
          <ac:chgData name="Rebuschat, Patrick" userId="5e26681b-5557-4224-abbf-f55184a6e634" providerId="ADAL" clId="{896BF9C7-E0CE-9A4B-9498-8ED4DE384512}" dt="2023-01-30T14:11:36.575" v="4655" actId="20577"/>
          <ac:spMkLst>
            <pc:docMk/>
            <pc:sldMk cId="3470776347" sldId="1795"/>
            <ac:spMk id="2" creationId="{9CB7F44E-5580-43BC-ABB5-D3CAC69BEA6C}"/>
          </ac:spMkLst>
        </pc:spChg>
        <pc:spChg chg="mod">
          <ac:chgData name="Rebuschat, Patrick" userId="5e26681b-5557-4224-abbf-f55184a6e634" providerId="ADAL" clId="{896BF9C7-E0CE-9A4B-9498-8ED4DE384512}" dt="2023-01-30T14:36:34.707" v="4713" actId="20577"/>
          <ac:spMkLst>
            <pc:docMk/>
            <pc:sldMk cId="3470776347" sldId="1795"/>
            <ac:spMk id="3" creationId="{6B00EBB0-C201-4A10-94AA-7CB90BEB9D0A}"/>
          </ac:spMkLst>
        </pc:spChg>
        <pc:spChg chg="add mod">
          <ac:chgData name="Rebuschat, Patrick" userId="5e26681b-5557-4224-abbf-f55184a6e634" providerId="ADAL" clId="{896BF9C7-E0CE-9A4B-9498-8ED4DE384512}" dt="2023-01-30T14:37:01.345" v="4733" actId="1076"/>
          <ac:spMkLst>
            <pc:docMk/>
            <pc:sldMk cId="3470776347" sldId="1795"/>
            <ac:spMk id="12" creationId="{9E24242E-A4C4-2B43-AF84-8427ED565809}"/>
          </ac:spMkLst>
        </pc:spChg>
        <pc:picChg chg="del">
          <ac:chgData name="Rebuschat, Patrick" userId="5e26681b-5557-4224-abbf-f55184a6e634" providerId="ADAL" clId="{896BF9C7-E0CE-9A4B-9498-8ED4DE384512}" dt="2023-01-30T14:28:07.938" v="4663" actId="478"/>
          <ac:picMkLst>
            <pc:docMk/>
            <pc:sldMk cId="3470776347" sldId="1795"/>
            <ac:picMk id="5" creationId="{45CF1FE2-5CBC-9C4D-9412-1A9051C9512F}"/>
          </ac:picMkLst>
        </pc:picChg>
        <pc:picChg chg="del">
          <ac:chgData name="Rebuschat, Patrick" userId="5e26681b-5557-4224-abbf-f55184a6e634" providerId="ADAL" clId="{896BF9C7-E0CE-9A4B-9498-8ED4DE384512}" dt="2023-01-30T14:04:59.303" v="4637" actId="478"/>
          <ac:picMkLst>
            <pc:docMk/>
            <pc:sldMk cId="3470776347" sldId="1795"/>
            <ac:picMk id="7" creationId="{6AFEBAE5-CCA3-E245-9983-49587DDD5A5B}"/>
          </ac:picMkLst>
        </pc:picChg>
        <pc:picChg chg="add mod modCrop">
          <ac:chgData name="Rebuschat, Patrick" userId="5e26681b-5557-4224-abbf-f55184a6e634" providerId="ADAL" clId="{896BF9C7-E0CE-9A4B-9498-8ED4DE384512}" dt="2023-01-30T14:36:29.111" v="4700" actId="1076"/>
          <ac:picMkLst>
            <pc:docMk/>
            <pc:sldMk cId="3470776347" sldId="1795"/>
            <ac:picMk id="8" creationId="{F3D4A781-9E6E-EA4D-B536-296EDDC28FA4}"/>
          </ac:picMkLst>
        </pc:picChg>
        <pc:picChg chg="del">
          <ac:chgData name="Rebuschat, Patrick" userId="5e26681b-5557-4224-abbf-f55184a6e634" providerId="ADAL" clId="{896BF9C7-E0CE-9A4B-9498-8ED4DE384512}" dt="2023-01-30T14:04:58.437" v="4636" actId="478"/>
          <ac:picMkLst>
            <pc:docMk/>
            <pc:sldMk cId="3470776347" sldId="1795"/>
            <ac:picMk id="9" creationId="{F7191FE7-BB41-CF47-BAA0-5F66E816F073}"/>
          </ac:picMkLst>
        </pc:picChg>
        <pc:picChg chg="add mod modCrop">
          <ac:chgData name="Rebuschat, Patrick" userId="5e26681b-5557-4224-abbf-f55184a6e634" providerId="ADAL" clId="{896BF9C7-E0CE-9A4B-9498-8ED4DE384512}" dt="2023-01-30T14:36:26.950" v="4699" actId="1076"/>
          <ac:picMkLst>
            <pc:docMk/>
            <pc:sldMk cId="3470776347" sldId="1795"/>
            <ac:picMk id="10" creationId="{E9479BBF-32CE-F54B-82D4-BB9A461D2A0B}"/>
          </ac:picMkLst>
        </pc:picChg>
        <pc:picChg chg="del">
          <ac:chgData name="Rebuschat, Patrick" userId="5e26681b-5557-4224-abbf-f55184a6e634" providerId="ADAL" clId="{896BF9C7-E0CE-9A4B-9498-8ED4DE384512}" dt="2023-01-30T14:04:57.764" v="4635" actId="478"/>
          <ac:picMkLst>
            <pc:docMk/>
            <pc:sldMk cId="3470776347" sldId="1795"/>
            <ac:picMk id="11" creationId="{C93105E5-5F53-894C-8050-7422CFA62312}"/>
          </ac:picMkLst>
        </pc:picChg>
      </pc:sldChg>
      <pc:sldChg chg="delSp add del">
        <pc:chgData name="Rebuschat, Patrick" userId="5e26681b-5557-4224-abbf-f55184a6e634" providerId="ADAL" clId="{896BF9C7-E0CE-9A4B-9498-8ED4DE384512}" dt="2023-01-30T14:37:04.746" v="4734" actId="2696"/>
        <pc:sldMkLst>
          <pc:docMk/>
          <pc:sldMk cId="1175358901" sldId="1796"/>
        </pc:sldMkLst>
        <pc:picChg chg="del">
          <ac:chgData name="Rebuschat, Patrick" userId="5e26681b-5557-4224-abbf-f55184a6e634" providerId="ADAL" clId="{896BF9C7-E0CE-9A4B-9498-8ED4DE384512}" dt="2023-01-30T14:11:26.063" v="4643" actId="478"/>
          <ac:picMkLst>
            <pc:docMk/>
            <pc:sldMk cId="1175358901" sldId="1796"/>
            <ac:picMk id="7" creationId="{6AFEBAE5-CCA3-E245-9983-49587DDD5A5B}"/>
          </ac:picMkLst>
        </pc:picChg>
        <pc:picChg chg="del">
          <ac:chgData name="Rebuschat, Patrick" userId="5e26681b-5557-4224-abbf-f55184a6e634" providerId="ADAL" clId="{896BF9C7-E0CE-9A4B-9498-8ED4DE384512}" dt="2023-01-30T14:11:25.364" v="4642" actId="478"/>
          <ac:picMkLst>
            <pc:docMk/>
            <pc:sldMk cId="1175358901" sldId="1796"/>
            <ac:picMk id="9" creationId="{F7191FE7-BB41-CF47-BAA0-5F66E816F073}"/>
          </ac:picMkLst>
        </pc:picChg>
        <pc:picChg chg="del">
          <ac:chgData name="Rebuschat, Patrick" userId="5e26681b-5557-4224-abbf-f55184a6e634" providerId="ADAL" clId="{896BF9C7-E0CE-9A4B-9498-8ED4DE384512}" dt="2023-01-30T14:11:24.342" v="4641" actId="478"/>
          <ac:picMkLst>
            <pc:docMk/>
            <pc:sldMk cId="1175358901" sldId="1796"/>
            <ac:picMk id="11" creationId="{C93105E5-5F53-894C-8050-7422CFA62312}"/>
          </ac:picMkLst>
        </pc:picChg>
      </pc:sldChg>
      <pc:sldChg chg="modSp add del">
        <pc:chgData name="Rebuschat, Patrick" userId="5e26681b-5557-4224-abbf-f55184a6e634" providerId="ADAL" clId="{896BF9C7-E0CE-9A4B-9498-8ED4DE384512}" dt="2023-01-30T14:42:29.831" v="4770" actId="2696"/>
        <pc:sldMkLst>
          <pc:docMk/>
          <pc:sldMk cId="3784326630" sldId="1796"/>
        </pc:sldMkLst>
        <pc:spChg chg="mod">
          <ac:chgData name="Rebuschat, Patrick" userId="5e26681b-5557-4224-abbf-f55184a6e634" providerId="ADAL" clId="{896BF9C7-E0CE-9A4B-9498-8ED4DE384512}" dt="2023-01-30T14:41:06.945" v="4768"/>
          <ac:spMkLst>
            <pc:docMk/>
            <pc:sldMk cId="3784326630" sldId="1796"/>
            <ac:spMk id="2" creationId="{9CB7F44E-5580-43BC-ABB5-D3CAC69BEA6C}"/>
          </ac:spMkLst>
        </pc:spChg>
        <pc:spChg chg="mod">
          <ac:chgData name="Rebuschat, Patrick" userId="5e26681b-5557-4224-abbf-f55184a6e634" providerId="ADAL" clId="{896BF9C7-E0CE-9A4B-9498-8ED4DE384512}" dt="2023-01-30T14:41:14.465" v="4769" actId="20577"/>
          <ac:spMkLst>
            <pc:docMk/>
            <pc:sldMk cId="3784326630" sldId="1796"/>
            <ac:spMk id="3" creationId="{6B00EBB0-C201-4A10-94AA-7CB90BEB9D0A}"/>
          </ac:spMkLst>
        </pc:spChg>
      </pc:sldChg>
      <pc:sldChg chg="addSp delSp modSp add">
        <pc:chgData name="Rebuschat, Patrick" userId="5e26681b-5557-4224-abbf-f55184a6e634" providerId="ADAL" clId="{896BF9C7-E0CE-9A4B-9498-8ED4DE384512}" dt="2023-01-30T14:45:56" v="4804" actId="1076"/>
        <pc:sldMkLst>
          <pc:docMk/>
          <pc:sldMk cId="4025097104" sldId="1796"/>
        </pc:sldMkLst>
        <pc:picChg chg="del">
          <ac:chgData name="Rebuschat, Patrick" userId="5e26681b-5557-4224-abbf-f55184a6e634" providerId="ADAL" clId="{896BF9C7-E0CE-9A4B-9498-8ED4DE384512}" dt="2023-01-30T14:42:37.366" v="4774" actId="478"/>
          <ac:picMkLst>
            <pc:docMk/>
            <pc:sldMk cId="4025097104" sldId="1796"/>
            <ac:picMk id="5" creationId="{1AE4A630-D313-F943-AF05-D6A65AFECB03}"/>
          </ac:picMkLst>
        </pc:picChg>
        <pc:picChg chg="del mod modCrop">
          <ac:chgData name="Rebuschat, Patrick" userId="5e26681b-5557-4224-abbf-f55184a6e634" providerId="ADAL" clId="{896BF9C7-E0CE-9A4B-9498-8ED4DE384512}" dt="2023-01-30T14:45:00.366" v="4793" actId="478"/>
          <ac:picMkLst>
            <pc:docMk/>
            <pc:sldMk cId="4025097104" sldId="1796"/>
            <ac:picMk id="6" creationId="{0A0529C5-804D-D945-ACBB-72D6B9F7D9A4}"/>
          </ac:picMkLst>
        </pc:picChg>
        <pc:picChg chg="add mod">
          <ac:chgData name="Rebuschat, Patrick" userId="5e26681b-5557-4224-abbf-f55184a6e634" providerId="ADAL" clId="{896BF9C7-E0CE-9A4B-9498-8ED4DE384512}" dt="2023-01-30T14:45:56" v="4804" actId="1076"/>
          <ac:picMkLst>
            <pc:docMk/>
            <pc:sldMk cId="4025097104" sldId="1796"/>
            <ac:picMk id="7" creationId="{35978CD3-CEC1-244C-ADC2-76664D40175B}"/>
          </ac:picMkLst>
        </pc:picChg>
        <pc:picChg chg="add del mod">
          <ac:chgData name="Rebuschat, Patrick" userId="5e26681b-5557-4224-abbf-f55184a6e634" providerId="ADAL" clId="{896BF9C7-E0CE-9A4B-9498-8ED4DE384512}" dt="2023-01-30T14:45:45.105" v="4801"/>
          <ac:picMkLst>
            <pc:docMk/>
            <pc:sldMk cId="4025097104" sldId="1796"/>
            <ac:picMk id="8" creationId="{BFE9AFE6-67CF-D044-B68E-74A3B1375BC0}"/>
          </ac:picMkLst>
        </pc:picChg>
      </pc:sldChg>
      <pc:sldChg chg="add del">
        <pc:chgData name="Rebuschat, Patrick" userId="5e26681b-5557-4224-abbf-f55184a6e634" providerId="ADAL" clId="{896BF9C7-E0CE-9A4B-9498-8ED4DE384512}" dt="2023-01-30T14:37:07.029" v="4735" actId="2696"/>
        <pc:sldMkLst>
          <pc:docMk/>
          <pc:sldMk cId="1856890051" sldId="1797"/>
        </pc:sldMkLst>
      </pc:sldChg>
      <pc:sldChg chg="addSp delSp modSp add">
        <pc:chgData name="Rebuschat, Patrick" userId="5e26681b-5557-4224-abbf-f55184a6e634" providerId="ADAL" clId="{896BF9C7-E0CE-9A4B-9498-8ED4DE384512}" dt="2023-01-30T14:46:19.992" v="4813" actId="1035"/>
        <pc:sldMkLst>
          <pc:docMk/>
          <pc:sldMk cId="3532902462" sldId="1797"/>
        </pc:sldMkLst>
        <pc:picChg chg="del mod modCrop">
          <ac:chgData name="Rebuschat, Patrick" userId="5e26681b-5557-4224-abbf-f55184a6e634" providerId="ADAL" clId="{896BF9C7-E0CE-9A4B-9498-8ED4DE384512}" dt="2023-01-30T14:45:06.969" v="4796" actId="478"/>
          <ac:picMkLst>
            <pc:docMk/>
            <pc:sldMk cId="3532902462" sldId="1797"/>
            <ac:picMk id="6" creationId="{0A0529C5-804D-D945-ACBB-72D6B9F7D9A4}"/>
          </ac:picMkLst>
        </pc:picChg>
        <pc:picChg chg="add del">
          <ac:chgData name="Rebuschat, Patrick" userId="5e26681b-5557-4224-abbf-f55184a6e634" providerId="ADAL" clId="{896BF9C7-E0CE-9A4B-9498-8ED4DE384512}" dt="2023-01-30T14:43:49.800" v="4792" actId="478"/>
          <ac:picMkLst>
            <pc:docMk/>
            <pc:sldMk cId="3532902462" sldId="1797"/>
            <ac:picMk id="7" creationId="{EF5C913C-3592-4E46-8F5A-2ECCB127796E}"/>
          </ac:picMkLst>
        </pc:picChg>
        <pc:picChg chg="add mod modCrop">
          <ac:chgData name="Rebuschat, Patrick" userId="5e26681b-5557-4224-abbf-f55184a6e634" providerId="ADAL" clId="{896BF9C7-E0CE-9A4B-9498-8ED4DE384512}" dt="2023-01-30T14:46:19.992" v="4813" actId="1035"/>
          <ac:picMkLst>
            <pc:docMk/>
            <pc:sldMk cId="3532902462" sldId="1797"/>
            <ac:picMk id="8" creationId="{86559C8F-8FBB-D647-8377-DB708D298105}"/>
          </ac:picMkLst>
        </pc:picChg>
        <pc:picChg chg="add del">
          <ac:chgData name="Rebuschat, Patrick" userId="5e26681b-5557-4224-abbf-f55184a6e634" providerId="ADAL" clId="{896BF9C7-E0CE-9A4B-9498-8ED4DE384512}" dt="2023-01-30T14:46:04.051" v="4807" actId="478"/>
          <ac:picMkLst>
            <pc:docMk/>
            <pc:sldMk cId="3532902462" sldId="1797"/>
            <ac:picMk id="9" creationId="{466E24DC-2C7F-1B49-B600-AB3601F2E793}"/>
          </ac:picMkLst>
        </pc:picChg>
      </pc:sldChg>
      <pc:sldChg chg="addSp modSp add modAnim">
        <pc:chgData name="Rebuschat, Patrick" userId="5e26681b-5557-4224-abbf-f55184a6e634" providerId="ADAL" clId="{896BF9C7-E0CE-9A4B-9498-8ED4DE384512}" dt="2023-01-30T15:12:28.170" v="5571" actId="1076"/>
        <pc:sldMkLst>
          <pc:docMk/>
          <pc:sldMk cId="2190413830" sldId="1798"/>
        </pc:sldMkLst>
        <pc:spChg chg="mod">
          <ac:chgData name="Rebuschat, Patrick" userId="5e26681b-5557-4224-abbf-f55184a6e634" providerId="ADAL" clId="{896BF9C7-E0CE-9A4B-9498-8ED4DE384512}" dt="2023-01-30T14:54:18.915" v="4922" actId="20577"/>
          <ac:spMkLst>
            <pc:docMk/>
            <pc:sldMk cId="2190413830" sldId="1798"/>
            <ac:spMk id="2" creationId="{9CB7F44E-5580-43BC-ABB5-D3CAC69BEA6C}"/>
          </ac:spMkLst>
        </pc:spChg>
        <pc:spChg chg="mod">
          <ac:chgData name="Rebuschat, Patrick" userId="5e26681b-5557-4224-abbf-f55184a6e634" providerId="ADAL" clId="{896BF9C7-E0CE-9A4B-9498-8ED4DE384512}" dt="2023-01-30T14:55:43.161" v="5074" actId="20577"/>
          <ac:spMkLst>
            <pc:docMk/>
            <pc:sldMk cId="2190413830" sldId="1798"/>
            <ac:spMk id="3" creationId="{6B00EBB0-C201-4A10-94AA-7CB90BEB9D0A}"/>
          </ac:spMkLst>
        </pc:spChg>
        <pc:spChg chg="add mod">
          <ac:chgData name="Rebuschat, Patrick" userId="5e26681b-5557-4224-abbf-f55184a6e634" providerId="ADAL" clId="{896BF9C7-E0CE-9A4B-9498-8ED4DE384512}" dt="2023-01-30T15:12:28.170" v="5571" actId="1076"/>
          <ac:spMkLst>
            <pc:docMk/>
            <pc:sldMk cId="2190413830" sldId="1798"/>
            <ac:spMk id="11" creationId="{DA6415A4-9642-E141-A5B7-20EE1F149D1C}"/>
          </ac:spMkLst>
        </pc:spChg>
        <pc:cxnChg chg="add mod">
          <ac:chgData name="Rebuschat, Patrick" userId="5e26681b-5557-4224-abbf-f55184a6e634" providerId="ADAL" clId="{896BF9C7-E0CE-9A4B-9498-8ED4DE384512}" dt="2023-01-30T15:11:52.104" v="5514" actId="208"/>
          <ac:cxnSpMkLst>
            <pc:docMk/>
            <pc:sldMk cId="2190413830" sldId="1798"/>
            <ac:cxnSpMk id="7" creationId="{85E7D846-DDCA-9144-937D-73DD653701B3}"/>
          </ac:cxnSpMkLst>
        </pc:cxnChg>
        <pc:cxnChg chg="add mod">
          <ac:chgData name="Rebuschat, Patrick" userId="5e26681b-5557-4224-abbf-f55184a6e634" providerId="ADAL" clId="{896BF9C7-E0CE-9A4B-9498-8ED4DE384512}" dt="2023-01-30T15:11:59.558" v="5517" actId="14100"/>
          <ac:cxnSpMkLst>
            <pc:docMk/>
            <pc:sldMk cId="2190413830" sldId="1798"/>
            <ac:cxnSpMk id="8" creationId="{26DECFAE-36E8-D84D-BA81-0F0727B017D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29/01/2023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14495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3561654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1816196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4200946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532844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Subtype of continuous variables: Proportions, percentages, probabilities.</a:t>
            </a:r>
            <a:endParaRPr lang="en-GB" sz="1100"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3522732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181007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2913660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95082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Left, negative skew means that the left tail is longer than the one on the right. Right, positive skew means that the right tail is longer than the one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(10000,5,2), col = "</a:t>
            </a:r>
            <a:r>
              <a:rPr lang="en-GB" dirty="0" err="1"/>
              <a:t>peachpuff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(10000,2,5), col = "skyblue2")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(10000,5,5), col = "violetred4")</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4168359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platykurtic</a:t>
            </a:r>
            <a:endParaRPr lang="en-US" b="0" i="0"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388100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2191743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481709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lvl="0"/>
            <a:r>
              <a:rPr lang="en-GB" dirty="0"/>
              <a:t>Population mean </a:t>
            </a:r>
            <a:r>
              <a:rPr lang="en-GB" dirty="0" err="1"/>
              <a:t>μ</a:t>
            </a:r>
            <a:r>
              <a:rPr lang="en-GB" dirty="0"/>
              <a:t>: Consists of every possible observation and not just a subset of them</a:t>
            </a:r>
          </a:p>
          <a:p>
            <a:pPr lvl="0"/>
            <a:r>
              <a:rPr lang="en-GB" dirty="0"/>
              <a:t>Sample mean x-bar: statistical sample (a subset of the population)</a:t>
            </a:r>
          </a:p>
          <a:p>
            <a:r>
              <a:rPr lang="en-GB" dirty="0"/>
              <a:t> </a:t>
            </a:r>
          </a:p>
          <a:p>
            <a:r>
              <a:rPr lang="en-GB" dirty="0"/>
              <a:t>The most widely used measure of central tendency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631113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3429030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3951016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4061099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2798912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Q1 = 25% of data points fall below this value</a:t>
            </a:r>
          </a:p>
          <a:p>
            <a:r>
              <a:rPr lang="en-GB" dirty="0"/>
              <a:t>Q2 = 50% of data points are above this point, 50% are below (median)</a:t>
            </a:r>
          </a:p>
          <a:p>
            <a:r>
              <a:rPr lang="en-GB" dirty="0"/>
              <a:t>Q3 = 75% of all data points fall below this value, 75</a:t>
            </a:r>
            <a:r>
              <a:rPr lang="en-GB" baseline="30000" dirty="0"/>
              <a:t>th</a:t>
            </a:r>
            <a:r>
              <a:rPr lang="en-GB" dirty="0"/>
              <a:t> percentile</a:t>
            </a:r>
          </a:p>
          <a:p>
            <a:r>
              <a:rPr lang="en-GB" dirty="0"/>
              <a:t>Q4 = 100% of all data fall below this poi</a:t>
            </a:r>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3682360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1397351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364424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1797983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887725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198739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a:t>
            </a:fld>
            <a:endParaRPr lang="en-GB"/>
          </a:p>
        </p:txBody>
      </p:sp>
    </p:spTree>
    <p:extLst>
      <p:ext uri="{BB962C8B-B14F-4D97-AF65-F5344CB8AC3E}">
        <p14:creationId xmlns:p14="http://schemas.microsoft.com/office/powerpoint/2010/main" val="2019661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338953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37626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248862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2952691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7BC6B07-530C-4694-A931-F01DB01EE33E}"/>
              </a:ext>
            </a:extLst>
          </p:cNvPr>
          <p:cNvSpPr/>
          <p:nvPr userDrawn="1"/>
        </p:nvSpPr>
        <p:spPr>
          <a:xfrm>
            <a:off x="153823" y="145278"/>
            <a:ext cx="8810715" cy="6546079"/>
          </a:xfrm>
          <a:custGeom>
            <a:avLst/>
            <a:gdLst/>
            <a:ahLst/>
            <a:cxnLst/>
            <a:rect l="l" t="t" r="r" b="b"/>
            <a:pathLst>
              <a:path w="8999220" h="6713220">
                <a:moveTo>
                  <a:pt x="0" y="6713004"/>
                </a:moveTo>
                <a:lnTo>
                  <a:pt x="8999004" y="6713004"/>
                </a:lnTo>
                <a:lnTo>
                  <a:pt x="8999004" y="0"/>
                </a:lnTo>
                <a:lnTo>
                  <a:pt x="0" y="0"/>
                </a:lnTo>
                <a:lnTo>
                  <a:pt x="0" y="6713004"/>
                </a:lnTo>
                <a:close/>
              </a:path>
            </a:pathLst>
          </a:custGeom>
          <a:solidFill>
            <a:srgbClr val="B5111A"/>
          </a:solidFill>
        </p:spPr>
        <p:txBody>
          <a:bodyPr wrap="square" lIns="0" tIns="0" rIns="0" bIns="0" rtlCol="0"/>
          <a:lstStyle/>
          <a:p>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68DC6395-2EE1-48E0-B1B8-D97ECF815E87}"/>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D9FAC59-F82E-45D3-AACC-CA5CBCBD0A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126676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Tree>
    <p:extLst>
      <p:ext uri="{BB962C8B-B14F-4D97-AF65-F5344CB8AC3E}">
        <p14:creationId xmlns:p14="http://schemas.microsoft.com/office/powerpoint/2010/main" val="22914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1" name="object 6">
            <a:extLst>
              <a:ext uri="{FF2B5EF4-FFF2-40B4-BE49-F238E27FC236}">
                <a16:creationId xmlns:a16="http://schemas.microsoft.com/office/drawing/2014/main" id="{FD173A2F-4A2C-4B5B-9ABD-51792F8F6DFD}"/>
              </a:ext>
            </a:extLst>
          </p:cNvPr>
          <p:cNvSpPr/>
          <p:nvPr userDrawn="1"/>
        </p:nvSpPr>
        <p:spPr>
          <a:xfrm>
            <a:off x="824129" y="3779995"/>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2279AC1B-5D11-4558-91B3-5BC464197C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Tree>
    <p:extLst>
      <p:ext uri="{BB962C8B-B14F-4D97-AF65-F5344CB8AC3E}">
        <p14:creationId xmlns:p14="http://schemas.microsoft.com/office/powerpoint/2010/main" val="138064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Logo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3" name="object 6">
            <a:extLst>
              <a:ext uri="{FF2B5EF4-FFF2-40B4-BE49-F238E27FC236}">
                <a16:creationId xmlns:a16="http://schemas.microsoft.com/office/drawing/2014/main" id="{B45E5DA3-9E0D-4EA5-8A27-51E6CF3F145E}"/>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4" name="Picture 13" descr="Lancaster University">
            <a:extLst>
              <a:ext uri="{FF2B5EF4-FFF2-40B4-BE49-F238E27FC236}">
                <a16:creationId xmlns:a16="http://schemas.microsoft.com/office/drawing/2014/main" id="{89FBDE8A-B290-48D7-BAC7-DD77AF9D72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
        <p:nvSpPr>
          <p:cNvPr id="15" name="object 7">
            <a:extLst>
              <a:ext uri="{FF2B5EF4-FFF2-40B4-BE49-F238E27FC236}">
                <a16:creationId xmlns:a16="http://schemas.microsoft.com/office/drawing/2014/main" id="{6E0242F6-5B19-4916-9E05-493DA5A6EA31}"/>
              </a:ext>
              <a:ext uri="{C183D7F6-B498-43B3-948B-1728B52AA6E4}">
                <adec:decorative xmlns:adec="http://schemas.microsoft.com/office/drawing/2017/decorative" val="1"/>
              </a:ext>
            </a:extLst>
          </p:cNvPr>
          <p:cNvSpPr/>
          <p:nvPr userDrawn="1"/>
        </p:nvSpPr>
        <p:spPr>
          <a:xfrm>
            <a:off x="5614196" y="670208"/>
            <a:ext cx="0" cy="748665"/>
          </a:xfrm>
          <a:custGeom>
            <a:avLst/>
            <a:gdLst/>
            <a:ahLst/>
            <a:cxnLst/>
            <a:rect l="l" t="t" r="r" b="b"/>
            <a:pathLst>
              <a:path h="748665">
                <a:moveTo>
                  <a:pt x="0" y="0"/>
                </a:moveTo>
                <a:lnTo>
                  <a:pt x="0" y="748474"/>
                </a:lnTo>
              </a:path>
            </a:pathLst>
          </a:custGeom>
          <a:ln w="22631">
            <a:solidFill>
              <a:srgbClr val="6A737B"/>
            </a:solidFill>
          </a:ln>
        </p:spPr>
        <p:txBody>
          <a:bodyPr wrap="square" lIns="0" tIns="0" rIns="0" bIns="0" rtlCol="0"/>
          <a:lstStyle/>
          <a:p>
            <a:endParaRPr/>
          </a:p>
        </p:txBody>
      </p:sp>
      <p:sp>
        <p:nvSpPr>
          <p:cNvPr id="16" name="object 8" descr="University Academy 92 Manchester">
            <a:extLst>
              <a:ext uri="{FF2B5EF4-FFF2-40B4-BE49-F238E27FC236}">
                <a16:creationId xmlns:a16="http://schemas.microsoft.com/office/drawing/2014/main" id="{23741D02-BEA4-4812-BE2B-4A58E2A4CA48}"/>
              </a:ext>
            </a:extLst>
          </p:cNvPr>
          <p:cNvSpPr/>
          <p:nvPr userDrawn="1"/>
        </p:nvSpPr>
        <p:spPr>
          <a:xfrm>
            <a:off x="4097947" y="766318"/>
            <a:ext cx="1220660" cy="640841"/>
          </a:xfrm>
          <a:prstGeom prst="rect">
            <a:avLst/>
          </a:prstGeom>
          <a:blipFill>
            <a:blip r:embed="rId3" cstate="print"/>
            <a:stretch>
              <a:fillRect/>
            </a:stretch>
          </a:blipFill>
        </p:spPr>
        <p:txBody>
          <a:bodyPr wrap="square" lIns="0" tIns="0" rIns="0" bIns="0" rtlCol="0"/>
          <a:lstStyle/>
          <a:p>
            <a:endParaRPr/>
          </a:p>
        </p:txBody>
      </p:sp>
      <p:sp>
        <p:nvSpPr>
          <p:cNvPr id="17" name="object 9" descr="Blackburn College">
            <a:extLst>
              <a:ext uri="{FF2B5EF4-FFF2-40B4-BE49-F238E27FC236}">
                <a16:creationId xmlns:a16="http://schemas.microsoft.com/office/drawing/2014/main" id="{4460A8C7-4BF2-4DF5-AE02-3E450CBC020D}"/>
              </a:ext>
            </a:extLst>
          </p:cNvPr>
          <p:cNvSpPr/>
          <p:nvPr userDrawn="1"/>
        </p:nvSpPr>
        <p:spPr>
          <a:xfrm>
            <a:off x="2436480" y="782845"/>
            <a:ext cx="1453349" cy="509268"/>
          </a:xfrm>
          <a:prstGeom prst="rect">
            <a:avLst/>
          </a:prstGeom>
          <a:blipFill>
            <a:blip r:embed="rId4" cstate="print"/>
            <a:stretch>
              <a:fillRect/>
            </a:stretch>
          </a:blipFill>
        </p:spPr>
        <p:txBody>
          <a:bodyPr wrap="square" lIns="0" tIns="0" rIns="0" bIns="0" rtlCol="0"/>
          <a:lstStyle/>
          <a:p>
            <a:endParaRPr/>
          </a:p>
        </p:txBody>
      </p:sp>
      <p:sp>
        <p:nvSpPr>
          <p:cNvPr id="18" name="object 10" descr="Furness College">
            <a:extLst>
              <a:ext uri="{FF2B5EF4-FFF2-40B4-BE49-F238E27FC236}">
                <a16:creationId xmlns:a16="http://schemas.microsoft.com/office/drawing/2014/main" id="{EE04F283-2CA8-45EA-95F1-01B0D9B8A14F}"/>
              </a:ext>
            </a:extLst>
          </p:cNvPr>
          <p:cNvSpPr/>
          <p:nvPr userDrawn="1"/>
        </p:nvSpPr>
        <p:spPr>
          <a:xfrm>
            <a:off x="794449" y="768764"/>
            <a:ext cx="1472002" cy="5765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837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F025D24-2A1F-4A67-B11B-BBB27058480F}"/>
              </a:ext>
            </a:extLst>
          </p:cNvPr>
          <p:cNvSpPr/>
          <p:nvPr userDrawn="1"/>
        </p:nvSpPr>
        <p:spPr>
          <a:xfrm>
            <a:off x="170917" y="170916"/>
            <a:ext cx="8802168" cy="6537533"/>
          </a:xfrm>
          <a:custGeom>
            <a:avLst/>
            <a:gdLst/>
            <a:ahLst/>
            <a:cxnLst/>
            <a:rect l="l" t="t" r="r" b="b"/>
            <a:pathLst>
              <a:path w="8999855" h="6713855">
                <a:moveTo>
                  <a:pt x="0" y="6713410"/>
                </a:moveTo>
                <a:lnTo>
                  <a:pt x="8999410" y="6713410"/>
                </a:lnTo>
                <a:lnTo>
                  <a:pt x="8999410" y="0"/>
                </a:lnTo>
                <a:lnTo>
                  <a:pt x="0" y="0"/>
                </a:lnTo>
                <a:lnTo>
                  <a:pt x="0" y="6713410"/>
                </a:lnTo>
                <a:close/>
              </a:path>
            </a:pathLst>
          </a:custGeom>
          <a:solidFill>
            <a:srgbClr val="7CB1C5"/>
          </a:solidFill>
        </p:spPr>
        <p:txBody>
          <a:bodyPr wrap="square" lIns="0" tIns="0" rIns="0" bIns="0" rtlCol="0"/>
          <a:lstStyle/>
          <a:p>
            <a:endParaRPr>
              <a:solidFill>
                <a:schemeClr val="tx1"/>
              </a:solidFill>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section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E19778BA-78CF-4F59-A9D6-A20950FB3B1D}"/>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0625C31-2A9C-4627-8FD8-77B68A2A7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251982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2092571"/>
            <a:ext cx="78867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15678"/>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3" name="Picture 12" descr="Lancaster University">
            <a:extLst>
              <a:ext uri="{FF2B5EF4-FFF2-40B4-BE49-F238E27FC236}">
                <a16:creationId xmlns:a16="http://schemas.microsoft.com/office/drawing/2014/main" id="{6DA54611-9D21-4ACE-A640-5AE6BB84A4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46548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2092569"/>
            <a:ext cx="7011865" cy="4014317"/>
          </a:xfrm>
        </p:spPr>
        <p:txBody>
          <a:bodyPr/>
          <a:lstStyle>
            <a:lvl1pPr marL="0" indent="0">
              <a:spcBef>
                <a:spcPts val="960"/>
              </a:spcBef>
              <a:buClr>
                <a:srgbClr val="AEB4B9"/>
              </a:buClr>
              <a:buNone/>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Template slide: text only (use italics for sub-headings)</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0" name="object 3">
            <a:extLst>
              <a:ext uri="{FF2B5EF4-FFF2-40B4-BE49-F238E27FC236}">
                <a16:creationId xmlns:a16="http://schemas.microsoft.com/office/drawing/2014/main" id="{A46FC20C-FB86-4874-BEA9-18FB8BD1FA3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3" name="Title 1">
            <a:extLst>
              <a:ext uri="{FF2B5EF4-FFF2-40B4-BE49-F238E27FC236}">
                <a16:creationId xmlns:a16="http://schemas.microsoft.com/office/drawing/2014/main" id="{3012CCF8-17A7-457E-88AC-25B11FB55E7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4" name="Picture 13" descr="Lancaster University">
            <a:extLst>
              <a:ext uri="{FF2B5EF4-FFF2-40B4-BE49-F238E27FC236}">
                <a16:creationId xmlns:a16="http://schemas.microsoft.com/office/drawing/2014/main" id="{748BDBDA-A7FA-4360-8B54-69F175B2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0840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675705" y="2205022"/>
            <a:ext cx="743493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746091" y="3845584"/>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18412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559860" y="1858523"/>
            <a:ext cx="3868340"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559860" y="2505075"/>
            <a:ext cx="3868340"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4629151" y="1858523"/>
            <a:ext cx="3887391"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4629151" y="2505075"/>
            <a:ext cx="3887391"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02D96272-B6FE-48B8-8E57-484427500478}"/>
              </a:ext>
            </a:extLst>
          </p:cNvPr>
          <p:cNvSpPr>
            <a:spLocks noGrp="1"/>
          </p:cNvSpPr>
          <p:nvPr>
            <p:ph type="sldNum" sz="quarter" idx="10"/>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21" name="object 3">
            <a:extLst>
              <a:ext uri="{FF2B5EF4-FFF2-40B4-BE49-F238E27FC236}">
                <a16:creationId xmlns:a16="http://schemas.microsoft.com/office/drawing/2014/main" id="{AB714264-F8FF-4258-B4EE-B3548F16947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23" name="Title 1">
            <a:extLst>
              <a:ext uri="{FF2B5EF4-FFF2-40B4-BE49-F238E27FC236}">
                <a16:creationId xmlns:a16="http://schemas.microsoft.com/office/drawing/2014/main" id="{8A618DBC-FC1D-459B-8E1E-C65F284C2F4B}"/>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4" name="Picture 23" descr="Lancaster University">
            <a:extLst>
              <a:ext uri="{FF2B5EF4-FFF2-40B4-BE49-F238E27FC236}">
                <a16:creationId xmlns:a16="http://schemas.microsoft.com/office/drawing/2014/main" id="{2CBC7160-5C30-425D-A5BA-EFAFF03A0F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24EA18C7-0A5B-4754-87DB-56029965C9FD}"/>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4" name="Title 1">
            <a:extLst>
              <a:ext uri="{FF2B5EF4-FFF2-40B4-BE49-F238E27FC236}">
                <a16:creationId xmlns:a16="http://schemas.microsoft.com/office/drawing/2014/main" id="{8BB6B0ED-30AC-43D0-AC8A-25DADB23CB2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5" name="Picture 14" descr="Lancaster University">
            <a:extLst>
              <a:ext uri="{FF2B5EF4-FFF2-40B4-BE49-F238E27FC236}">
                <a16:creationId xmlns:a16="http://schemas.microsoft.com/office/drawing/2014/main" id="{94FC4F8C-FC3E-4621-A8E4-01B9FA26ED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99435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1/29/23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bk object 16">
            <a:extLst>
              <a:ext uri="{FF2B5EF4-FFF2-40B4-BE49-F238E27FC236}">
                <a16:creationId xmlns:a16="http://schemas.microsoft.com/office/drawing/2014/main" id="{B228C834-E0BF-4130-9AA4-11A4C62B3478}"/>
              </a:ext>
              <a:ext uri="{C183D7F6-B498-43B3-948B-1728B52AA6E4}">
                <adec:decorative xmlns:adec="http://schemas.microsoft.com/office/drawing/2017/decorative" val="1"/>
              </a:ext>
            </a:extLst>
          </p:cNvPr>
          <p:cNvSpPr/>
          <p:nvPr userDrawn="1"/>
        </p:nvSpPr>
        <p:spPr>
          <a:xfrm>
            <a:off x="94003" y="95973"/>
            <a:ext cx="8964539"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sz="1350"/>
          </a:p>
        </p:txBody>
      </p:sp>
    </p:spTree>
    <p:extLst>
      <p:ext uri="{BB962C8B-B14F-4D97-AF65-F5344CB8AC3E}">
        <p14:creationId xmlns:p14="http://schemas.microsoft.com/office/powerpoint/2010/main" val="3085880858"/>
      </p:ext>
    </p:extLst>
  </p:cSld>
  <p:clrMap bg1="lt1" tx1="dk1" bg2="lt2" tx2="dk2" accent1="accent1" accent2="accent2" accent3="accent3" accent4="accent4" accent5="accent5" accent6="accent6" hlink="hlink" folHlink="folHlink"/>
  <p:sldLayoutIdLst>
    <p:sldLayoutId id="2147483681" r:id="rId1"/>
    <p:sldLayoutId id="2147483667" r:id="rId2"/>
    <p:sldLayoutId id="2147483683" r:id="rId3"/>
    <p:sldLayoutId id="2147483682" r:id="rId4"/>
    <p:sldLayoutId id="2147483668" r:id="rId5"/>
    <p:sldLayoutId id="2147483684" r:id="rId6"/>
    <p:sldLayoutId id="2147483679" r:id="rId7"/>
    <p:sldLayoutId id="2147483653" r:id="rId8"/>
    <p:sldLayoutId id="2147483672" r:id="rId9"/>
    <p:sldLayoutId id="214748368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96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96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i.pinimg.com/originals/b3/e0/94/b3e09489dcad03b0cd7c3547720c2573.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https://www.learnbyexample.org/wp-content/uploads/r/typical-box-whisker-plot.png"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www.scribbr.com/statistics/kurtosis/" TargetMode="External"/><Relationship Id="rId4" Type="http://schemas.openxmlformats.org/officeDocument/2006/relationships/image" Target="../media/image24.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osf.io/2j6pe/" TargetMode="External"/><Relationship Id="rId2" Type="http://schemas.openxmlformats.org/officeDocument/2006/relationships/hyperlink" Target="https://osf.io/pn5a4/"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January 30,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83446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80748" y="5445551"/>
            <a:ext cx="5080021" cy="92333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9" name="Rectangle 8">
            <a:extLst>
              <a:ext uri="{FF2B5EF4-FFF2-40B4-BE49-F238E27FC236}">
                <a16:creationId xmlns:a16="http://schemas.microsoft.com/office/drawing/2014/main" id="{D00FFEB9-EA1C-D643-BD9B-9016854B5730}"/>
              </a:ext>
            </a:extLst>
          </p:cNvPr>
          <p:cNvSpPr/>
          <p:nvPr/>
        </p:nvSpPr>
        <p:spPr>
          <a:xfrm>
            <a:off x="357187" y="2017914"/>
            <a:ext cx="2828926" cy="1996874"/>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05152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3</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162549" cy="3872733"/>
          </a:xfrm>
        </p:spPr>
        <p:txBody>
          <a:bodyPr>
            <a:noAutofit/>
          </a:bodyPr>
          <a:lstStyle/>
          <a:p>
            <a:pPr marL="0" indent="0">
              <a:buNone/>
            </a:pPr>
            <a:r>
              <a:rPr lang="en-GB" sz="2200" dirty="0"/>
              <a:t>Let’s complete the first part of the handout and do some wrangling…</a:t>
            </a:r>
          </a:p>
          <a:p>
            <a:pPr marL="0" indent="0">
              <a:buNone/>
            </a:pPr>
            <a:endParaRPr lang="en-GB" sz="2200" dirty="0"/>
          </a:p>
          <a:p>
            <a:pPr marL="0" indent="0">
              <a:buNone/>
            </a:pPr>
            <a:r>
              <a:rPr lang="en-GB" sz="2200" dirty="0"/>
              <a:t>Step 0: Installing and loading packages</a:t>
            </a:r>
          </a:p>
          <a:p>
            <a:pPr marL="0" indent="0">
              <a:buNone/>
            </a:pPr>
            <a:r>
              <a:rPr lang="en-GB" sz="2200" dirty="0"/>
              <a:t>Step 1: What is a </a:t>
            </a:r>
            <a:r>
              <a:rPr lang="en-GB" sz="2200" dirty="0" err="1"/>
              <a:t>tibble</a:t>
            </a:r>
            <a:r>
              <a:rPr lang="en-GB" sz="2200" dirty="0"/>
              <a:t>?</a:t>
            </a:r>
          </a:p>
          <a:p>
            <a:pPr marL="0" indent="0">
              <a:buNone/>
            </a:pPr>
            <a:r>
              <a:rPr lang="en-US" sz="2200" dirty="0"/>
              <a:t>Step 2: Data wrangling in the </a:t>
            </a:r>
            <a:r>
              <a:rPr lang="en-US" sz="2200" dirty="0" err="1">
                <a:latin typeface="Courier New" panose="02070309020205020404" pitchFamily="49" charset="0"/>
                <a:cs typeface="Courier New" panose="02070309020205020404" pitchFamily="49" charset="0"/>
              </a:rPr>
              <a:t>tidyverse</a:t>
            </a:r>
            <a:endParaRPr lang="en-GB" sz="22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5949307" y="2234153"/>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0092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2289971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80748" y="5445551"/>
            <a:ext cx="5080021" cy="92333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10" name="Rectangle 9">
            <a:extLst>
              <a:ext uri="{FF2B5EF4-FFF2-40B4-BE49-F238E27FC236}">
                <a16:creationId xmlns:a16="http://schemas.microsoft.com/office/drawing/2014/main" id="{4976AE69-FFA9-F04B-85BE-6E641683A9D2}"/>
              </a:ext>
            </a:extLst>
          </p:cNvPr>
          <p:cNvSpPr/>
          <p:nvPr/>
        </p:nvSpPr>
        <p:spPr>
          <a:xfrm>
            <a:off x="3228975"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40630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6136157" y="2035849"/>
            <a:ext cx="2444750" cy="360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pPr marL="0" indent="0">
              <a:buNone/>
            </a:pPr>
            <a:r>
              <a:rPr lang="en-GB" dirty="0"/>
              <a:t>Exploratory data analysis</a:t>
            </a:r>
          </a:p>
          <a:p>
            <a:r>
              <a:rPr lang="en-GB" dirty="0"/>
              <a:t>Detectives looking for evidence at the scene of a crime</a:t>
            </a:r>
          </a:p>
          <a:p>
            <a:pPr marL="0" indent="0">
              <a:buNone/>
            </a:pPr>
            <a:endParaRPr lang="en-US" dirty="0"/>
          </a:p>
          <a:p>
            <a:pPr marL="0" indent="0">
              <a:buNone/>
            </a:pPr>
            <a:r>
              <a:rPr lang="en-US" dirty="0"/>
              <a:t>Confirmatory data analysis:</a:t>
            </a:r>
            <a:endParaRPr lang="en-GB" dirty="0"/>
          </a:p>
          <a:p>
            <a:r>
              <a:rPr lang="en-GB" dirty="0"/>
              <a:t>Courts making a prosecution case and evaluating evidence for and against</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5" name="Picture 4">
            <a:extLst>
              <a:ext uri="{FF2B5EF4-FFF2-40B4-BE49-F238E27FC236}">
                <a16:creationId xmlns:a16="http://schemas.microsoft.com/office/drawing/2014/main" id="{093E1C2C-27BD-F748-A841-66567E6F6D11}"/>
              </a:ext>
            </a:extLst>
          </p:cNvPr>
          <p:cNvPicPr>
            <a:picLocks noChangeAspect="1"/>
          </p:cNvPicPr>
          <p:nvPr/>
        </p:nvPicPr>
        <p:blipFill>
          <a:blip r:embed="rId3"/>
          <a:stretch>
            <a:fillRect/>
          </a:stretch>
        </p:blipFill>
        <p:spPr>
          <a:xfrm>
            <a:off x="5651500" y="2225360"/>
            <a:ext cx="2880282" cy="2448239"/>
          </a:xfrm>
          <a:prstGeom prst="rect">
            <a:avLst/>
          </a:prstGeom>
        </p:spPr>
      </p:pic>
      <p:sp>
        <p:nvSpPr>
          <p:cNvPr id="7" name="Rectangle 6">
            <a:extLst>
              <a:ext uri="{FF2B5EF4-FFF2-40B4-BE49-F238E27FC236}">
                <a16:creationId xmlns:a16="http://schemas.microsoft.com/office/drawing/2014/main" id="{D5160F56-B378-6D46-9661-85B87B184925}"/>
              </a:ext>
            </a:extLst>
          </p:cNvPr>
          <p:cNvSpPr/>
          <p:nvPr/>
        </p:nvSpPr>
        <p:spPr>
          <a:xfrm>
            <a:off x="6925921" y="5188461"/>
            <a:ext cx="1766586" cy="246221"/>
          </a:xfrm>
          <a:prstGeom prst="rect">
            <a:avLst/>
          </a:prstGeom>
        </p:spPr>
        <p:txBody>
          <a:bodyPr wrap="square">
            <a:spAutoFit/>
          </a:bodyPr>
          <a:lstStyle/>
          <a:p>
            <a:r>
              <a:rPr lang="en-US" sz="1000" dirty="0"/>
              <a:t>Image reproduced from </a:t>
            </a:r>
            <a:r>
              <a:rPr lang="en-US" sz="1000" dirty="0">
                <a:hlinkClick r:id="rId4"/>
              </a:rPr>
              <a:t>here</a:t>
            </a:r>
            <a:r>
              <a:rPr lang="en-US" sz="1000" dirty="0"/>
              <a:t>.</a:t>
            </a:r>
          </a:p>
        </p:txBody>
      </p:sp>
    </p:spTree>
    <p:extLst>
      <p:ext uri="{BB962C8B-B14F-4D97-AF65-F5344CB8AC3E}">
        <p14:creationId xmlns:p14="http://schemas.microsoft.com/office/powerpoint/2010/main" val="2903605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187950" cy="3872733"/>
          </a:xfrm>
        </p:spPr>
        <p:txBody>
          <a:bodyPr>
            <a:noAutofit/>
          </a:bodyPr>
          <a:lstStyle/>
          <a:p>
            <a:pPr marL="0" indent="0">
              <a:buNone/>
            </a:pPr>
            <a:r>
              <a:rPr lang="en-GB" dirty="0"/>
              <a:t>We need both EDA and CDA.</a:t>
            </a:r>
          </a:p>
          <a:p>
            <a:pPr marL="0" indent="0">
              <a:buNone/>
            </a:pPr>
            <a:br>
              <a:rPr lang="en-GB" dirty="0"/>
            </a:br>
            <a:r>
              <a:rPr lang="en-GB" dirty="0"/>
              <a:t>EDA as an “attitude”</a:t>
            </a:r>
          </a:p>
          <a:p>
            <a:pPr marL="0" indent="0">
              <a:buNone/>
            </a:pPr>
            <a:r>
              <a:rPr lang="en-GB" sz="2400" dirty="0"/>
              <a:t>“Exploratory data analysis is </a:t>
            </a:r>
            <a:r>
              <a:rPr lang="en-GB" sz="2400" b="1" dirty="0"/>
              <a:t>an attitude, a flexibility, and a reliance on display</a:t>
            </a:r>
            <a:r>
              <a:rPr lang="en-GB" sz="2400" dirty="0"/>
              <a:t>, NOT a bundle of techniques, and should be so taught. Confirmatory data analysis, by contrast, is easier to teach and easier to computerize.” (Tukey, 1980, p. 23)</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6060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080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334250" cy="3872733"/>
          </a:xfrm>
        </p:spPr>
        <p:txBody>
          <a:bodyPr>
            <a:noAutofit/>
          </a:bodyPr>
          <a:lstStyle/>
          <a:p>
            <a:pPr marL="0" indent="0">
              <a:buNone/>
            </a:pPr>
            <a:r>
              <a:rPr lang="en-GB" dirty="0"/>
              <a:t>To explore, we can use summary statistics and data visualizations.</a:t>
            </a:r>
          </a:p>
          <a:p>
            <a:pPr marL="0" indent="0">
              <a:buNone/>
            </a:pPr>
            <a:endParaRPr lang="en-GB" dirty="0"/>
          </a:p>
          <a:p>
            <a:pPr marL="0" indent="0">
              <a:buNone/>
            </a:pPr>
            <a:r>
              <a:rPr lang="en-GB" dirty="0"/>
              <a:t>Example: </a:t>
            </a:r>
            <a:r>
              <a:rPr lang="en-GB" b="1" dirty="0"/>
              <a:t>Stem-and-leaf display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pic>
        <p:nvPicPr>
          <p:cNvPr id="8" name="Picture 7">
            <a:extLst>
              <a:ext uri="{FF2B5EF4-FFF2-40B4-BE49-F238E27FC236}">
                <a16:creationId xmlns:a16="http://schemas.microsoft.com/office/drawing/2014/main" id="{86DE6985-C2F9-8E49-B89D-8F72CC0D6347}"/>
              </a:ext>
            </a:extLst>
          </p:cNvPr>
          <p:cNvPicPr>
            <a:picLocks noChangeAspect="1"/>
          </p:cNvPicPr>
          <p:nvPr/>
        </p:nvPicPr>
        <p:blipFill>
          <a:blip r:embed="rId3"/>
          <a:stretch>
            <a:fillRect/>
          </a:stretch>
        </p:blipFill>
        <p:spPr>
          <a:xfrm>
            <a:off x="519926" y="4170519"/>
            <a:ext cx="5276850" cy="1806801"/>
          </a:xfrm>
          <a:prstGeom prst="rect">
            <a:avLst/>
          </a:prstGeom>
        </p:spPr>
      </p:pic>
    </p:spTree>
    <p:extLst>
      <p:ext uri="{BB962C8B-B14F-4D97-AF65-F5344CB8AC3E}">
        <p14:creationId xmlns:p14="http://schemas.microsoft.com/office/powerpoint/2010/main" val="23808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009366" cy="3872733"/>
          </a:xfrm>
        </p:spPr>
        <p:txBody>
          <a:bodyPr>
            <a:noAutofit/>
          </a:bodyPr>
          <a:lstStyle/>
          <a:p>
            <a:pPr marL="0" indent="0">
              <a:buNone/>
            </a:pPr>
            <a:r>
              <a:rPr lang="en-GB" sz="2200" dirty="0"/>
              <a:t>Example: </a:t>
            </a:r>
            <a:r>
              <a:rPr lang="en-GB" sz="2200" b="1" dirty="0"/>
              <a:t>Boxplot</a:t>
            </a:r>
          </a:p>
          <a:p>
            <a:r>
              <a:rPr lang="en-GB" sz="2000" dirty="0"/>
              <a:t>Upper quantile: 75%</a:t>
            </a:r>
          </a:p>
          <a:p>
            <a:r>
              <a:rPr lang="en-GB" sz="2000" dirty="0"/>
              <a:t>Lower quantile: 25%</a:t>
            </a:r>
          </a:p>
          <a:p>
            <a:r>
              <a:rPr lang="en-GB" sz="2000" dirty="0"/>
              <a:t>Median: 50%</a:t>
            </a:r>
          </a:p>
          <a:p>
            <a:r>
              <a:rPr lang="en-GB" sz="2000" dirty="0"/>
              <a:t>Interquartile range: Range between lower and upper quartile.</a:t>
            </a:r>
          </a:p>
          <a:p>
            <a:r>
              <a:rPr lang="en-GB" sz="2000" dirty="0"/>
              <a:t>Whisker length: 1.5*IQR from upper and lower quantiles respectively</a:t>
            </a:r>
          </a:p>
          <a:p>
            <a:r>
              <a:rPr lang="en-GB" sz="2000" dirty="0"/>
              <a:t>Outliers: Extreme values, each bubble represents one observation</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grpSp>
        <p:nvGrpSpPr>
          <p:cNvPr id="20" name="Group 19">
            <a:extLst>
              <a:ext uri="{FF2B5EF4-FFF2-40B4-BE49-F238E27FC236}">
                <a16:creationId xmlns:a16="http://schemas.microsoft.com/office/drawing/2014/main" id="{82A54576-1837-464A-B2FB-4610185D562B}"/>
              </a:ext>
            </a:extLst>
          </p:cNvPr>
          <p:cNvGrpSpPr>
            <a:grpSpLocks noChangeAspect="1"/>
          </p:cNvGrpSpPr>
          <p:nvPr/>
        </p:nvGrpSpPr>
        <p:grpSpPr>
          <a:xfrm>
            <a:off x="4254832" y="2249097"/>
            <a:ext cx="4752000" cy="2797361"/>
            <a:chOff x="3634666" y="2775578"/>
            <a:chExt cx="5156200" cy="3035300"/>
          </a:xfrm>
        </p:grpSpPr>
        <p:pic>
          <p:nvPicPr>
            <p:cNvPr id="6" name="Picture 5">
              <a:extLst>
                <a:ext uri="{FF2B5EF4-FFF2-40B4-BE49-F238E27FC236}">
                  <a16:creationId xmlns:a16="http://schemas.microsoft.com/office/drawing/2014/main" id="{2210BCF7-A3C5-3641-81E3-F821E77FAFCB}"/>
                </a:ext>
              </a:extLst>
            </p:cNvPr>
            <p:cNvPicPr>
              <a:picLocks noChangeAspect="1"/>
            </p:cNvPicPr>
            <p:nvPr/>
          </p:nvPicPr>
          <p:blipFill rotWithShape="1">
            <a:blip r:embed="rId3"/>
            <a:srcRect l="6221" t="16726" r="4449" b="20687"/>
            <a:stretch/>
          </p:blipFill>
          <p:spPr>
            <a:xfrm>
              <a:off x="3634666" y="2775578"/>
              <a:ext cx="5156200" cy="3035300"/>
            </a:xfrm>
            <a:prstGeom prst="rect">
              <a:avLst/>
            </a:prstGeom>
          </p:spPr>
        </p:pic>
        <p:grpSp>
          <p:nvGrpSpPr>
            <p:cNvPr id="19" name="Group 18">
              <a:extLst>
                <a:ext uri="{FF2B5EF4-FFF2-40B4-BE49-F238E27FC236}">
                  <a16:creationId xmlns:a16="http://schemas.microsoft.com/office/drawing/2014/main" id="{301A1A0C-A7A3-7747-923E-F3994A45B3C8}"/>
                </a:ext>
              </a:extLst>
            </p:cNvPr>
            <p:cNvGrpSpPr/>
            <p:nvPr/>
          </p:nvGrpSpPr>
          <p:grpSpPr>
            <a:xfrm>
              <a:off x="4511174" y="3010927"/>
              <a:ext cx="4146114" cy="2385195"/>
              <a:chOff x="4511174" y="3010927"/>
              <a:chExt cx="4146114" cy="2385195"/>
            </a:xfrm>
          </p:grpSpPr>
          <p:sp>
            <p:nvSpPr>
              <p:cNvPr id="5" name="TextBox 4">
                <a:extLst>
                  <a:ext uri="{FF2B5EF4-FFF2-40B4-BE49-F238E27FC236}">
                    <a16:creationId xmlns:a16="http://schemas.microsoft.com/office/drawing/2014/main" id="{6EC40BF3-8D80-9F4A-B3E2-DC76C016738A}"/>
                  </a:ext>
                </a:extLst>
              </p:cNvPr>
              <p:cNvSpPr txBox="1"/>
              <p:nvPr/>
            </p:nvSpPr>
            <p:spPr>
              <a:xfrm>
                <a:off x="6521216" y="3010927"/>
                <a:ext cx="1048393" cy="307777"/>
              </a:xfrm>
              <a:prstGeom prst="rect">
                <a:avLst/>
              </a:prstGeom>
              <a:noFill/>
            </p:spPr>
            <p:txBody>
              <a:bodyPr wrap="square" rtlCol="0">
                <a:spAutoFit/>
              </a:bodyPr>
              <a:lstStyle/>
              <a:p>
                <a:r>
                  <a:rPr lang="en-US" sz="1400" dirty="0">
                    <a:solidFill>
                      <a:srgbClr val="0070C0"/>
                    </a:solidFill>
                  </a:rPr>
                  <a:t>Outliers</a:t>
                </a:r>
              </a:p>
            </p:txBody>
          </p:sp>
          <p:sp>
            <p:nvSpPr>
              <p:cNvPr id="9" name="TextBox 8">
                <a:extLst>
                  <a:ext uri="{FF2B5EF4-FFF2-40B4-BE49-F238E27FC236}">
                    <a16:creationId xmlns:a16="http://schemas.microsoft.com/office/drawing/2014/main" id="{4E26C06D-9A19-314A-903B-4D6AD536666B}"/>
                  </a:ext>
                </a:extLst>
              </p:cNvPr>
              <p:cNvSpPr txBox="1"/>
              <p:nvPr/>
            </p:nvSpPr>
            <p:spPr>
              <a:xfrm>
                <a:off x="5545118" y="3587653"/>
                <a:ext cx="1048393" cy="307777"/>
              </a:xfrm>
              <a:prstGeom prst="rect">
                <a:avLst/>
              </a:prstGeom>
              <a:noFill/>
            </p:spPr>
            <p:txBody>
              <a:bodyPr wrap="square" rtlCol="0">
                <a:spAutoFit/>
              </a:bodyPr>
              <a:lstStyle/>
              <a:p>
                <a:r>
                  <a:rPr lang="en-US" sz="1400" dirty="0">
                    <a:solidFill>
                      <a:srgbClr val="0070C0"/>
                    </a:solidFill>
                  </a:rPr>
                  <a:t>Whisker</a:t>
                </a:r>
              </a:p>
            </p:txBody>
          </p:sp>
          <p:sp>
            <p:nvSpPr>
              <p:cNvPr id="11" name="TextBox 10">
                <a:extLst>
                  <a:ext uri="{FF2B5EF4-FFF2-40B4-BE49-F238E27FC236}">
                    <a16:creationId xmlns:a16="http://schemas.microsoft.com/office/drawing/2014/main" id="{23B879EC-E166-4945-A2B3-7D37F1963F49}"/>
                  </a:ext>
                </a:extLst>
              </p:cNvPr>
              <p:cNvSpPr txBox="1"/>
              <p:nvPr/>
            </p:nvSpPr>
            <p:spPr>
              <a:xfrm>
                <a:off x="7219731" y="4060072"/>
                <a:ext cx="1048393" cy="369332"/>
              </a:xfrm>
              <a:prstGeom prst="rect">
                <a:avLst/>
              </a:prstGeom>
              <a:noFill/>
            </p:spPr>
            <p:txBody>
              <a:bodyPr wrap="square" rtlCol="0">
                <a:spAutoFit/>
              </a:bodyPr>
              <a:lstStyle/>
              <a:p>
                <a:r>
                  <a:rPr lang="en-US" dirty="0">
                    <a:solidFill>
                      <a:srgbClr val="0070C0"/>
                    </a:solidFill>
                  </a:rPr>
                  <a:t>Median</a:t>
                </a:r>
              </a:p>
            </p:txBody>
          </p:sp>
          <p:sp>
            <p:nvSpPr>
              <p:cNvPr id="12" name="TextBox 11">
                <a:extLst>
                  <a:ext uri="{FF2B5EF4-FFF2-40B4-BE49-F238E27FC236}">
                    <a16:creationId xmlns:a16="http://schemas.microsoft.com/office/drawing/2014/main" id="{86541EC3-6220-5040-A5C4-2C9C31C55BC1}"/>
                  </a:ext>
                </a:extLst>
              </p:cNvPr>
              <p:cNvSpPr txBox="1"/>
              <p:nvPr/>
            </p:nvSpPr>
            <p:spPr>
              <a:xfrm>
                <a:off x="6593511" y="5088345"/>
                <a:ext cx="1048393" cy="307777"/>
              </a:xfrm>
              <a:prstGeom prst="rect">
                <a:avLst/>
              </a:prstGeom>
              <a:noFill/>
            </p:spPr>
            <p:txBody>
              <a:bodyPr wrap="square" rtlCol="0">
                <a:spAutoFit/>
              </a:bodyPr>
              <a:lstStyle/>
              <a:p>
                <a:r>
                  <a:rPr lang="en-US" sz="1400" dirty="0">
                    <a:solidFill>
                      <a:srgbClr val="0070C0"/>
                    </a:solidFill>
                  </a:rPr>
                  <a:t>Outliers</a:t>
                </a:r>
              </a:p>
            </p:txBody>
          </p:sp>
          <p:sp>
            <p:nvSpPr>
              <p:cNvPr id="13" name="TextBox 12">
                <a:extLst>
                  <a:ext uri="{FF2B5EF4-FFF2-40B4-BE49-F238E27FC236}">
                    <a16:creationId xmlns:a16="http://schemas.microsoft.com/office/drawing/2014/main" id="{D1A73EF3-B571-564D-986C-5C7047A456EA}"/>
                  </a:ext>
                </a:extLst>
              </p:cNvPr>
              <p:cNvSpPr txBox="1"/>
              <p:nvPr/>
            </p:nvSpPr>
            <p:spPr>
              <a:xfrm>
                <a:off x="7207223" y="3901973"/>
                <a:ext cx="1437557" cy="261610"/>
              </a:xfrm>
              <a:prstGeom prst="rect">
                <a:avLst/>
              </a:prstGeom>
              <a:noFill/>
            </p:spPr>
            <p:txBody>
              <a:bodyPr wrap="square" rtlCol="0">
                <a:spAutoFit/>
              </a:bodyPr>
              <a:lstStyle/>
              <a:p>
                <a:r>
                  <a:rPr lang="en-US" sz="1100" dirty="0">
                    <a:solidFill>
                      <a:srgbClr val="0070C0"/>
                    </a:solidFill>
                  </a:rPr>
                  <a:t>Upper quartile</a:t>
                </a:r>
              </a:p>
            </p:txBody>
          </p:sp>
          <p:sp>
            <p:nvSpPr>
              <p:cNvPr id="14" name="TextBox 13">
                <a:extLst>
                  <a:ext uri="{FF2B5EF4-FFF2-40B4-BE49-F238E27FC236}">
                    <a16:creationId xmlns:a16="http://schemas.microsoft.com/office/drawing/2014/main" id="{81838F17-90D0-9B43-ADAF-8F80FA8BE8D5}"/>
                  </a:ext>
                </a:extLst>
              </p:cNvPr>
              <p:cNvSpPr txBox="1"/>
              <p:nvPr/>
            </p:nvSpPr>
            <p:spPr>
              <a:xfrm>
                <a:off x="7219731" y="4325892"/>
                <a:ext cx="1437557" cy="261610"/>
              </a:xfrm>
              <a:prstGeom prst="rect">
                <a:avLst/>
              </a:prstGeom>
              <a:noFill/>
            </p:spPr>
            <p:txBody>
              <a:bodyPr wrap="square" rtlCol="0">
                <a:spAutoFit/>
              </a:bodyPr>
              <a:lstStyle/>
              <a:p>
                <a:r>
                  <a:rPr lang="en-US" sz="1100" dirty="0">
                    <a:solidFill>
                      <a:srgbClr val="0070C0"/>
                    </a:solidFill>
                  </a:rPr>
                  <a:t>Lower quartile</a:t>
                </a:r>
              </a:p>
            </p:txBody>
          </p:sp>
          <p:sp>
            <p:nvSpPr>
              <p:cNvPr id="15" name="TextBox 14">
                <a:extLst>
                  <a:ext uri="{FF2B5EF4-FFF2-40B4-BE49-F238E27FC236}">
                    <a16:creationId xmlns:a16="http://schemas.microsoft.com/office/drawing/2014/main" id="{685B1CCC-42AE-AE41-888C-4B58951DADC5}"/>
                  </a:ext>
                </a:extLst>
              </p:cNvPr>
              <p:cNvSpPr txBox="1"/>
              <p:nvPr/>
            </p:nvSpPr>
            <p:spPr>
              <a:xfrm>
                <a:off x="4511174" y="4060072"/>
                <a:ext cx="1048393" cy="430886"/>
              </a:xfrm>
              <a:prstGeom prst="rect">
                <a:avLst/>
              </a:prstGeom>
              <a:noFill/>
            </p:spPr>
            <p:txBody>
              <a:bodyPr wrap="square" rtlCol="0">
                <a:spAutoFit/>
              </a:bodyPr>
              <a:lstStyle/>
              <a:p>
                <a:r>
                  <a:rPr lang="en-US" sz="1100" dirty="0">
                    <a:solidFill>
                      <a:srgbClr val="0070C0"/>
                    </a:solidFill>
                  </a:rPr>
                  <a:t>Interquartile range</a:t>
                </a:r>
              </a:p>
            </p:txBody>
          </p:sp>
          <p:sp>
            <p:nvSpPr>
              <p:cNvPr id="16" name="TextBox 15">
                <a:extLst>
                  <a:ext uri="{FF2B5EF4-FFF2-40B4-BE49-F238E27FC236}">
                    <a16:creationId xmlns:a16="http://schemas.microsoft.com/office/drawing/2014/main" id="{8DB744C0-2EAD-294C-8C66-AE5EE4580F87}"/>
                  </a:ext>
                </a:extLst>
              </p:cNvPr>
              <p:cNvSpPr txBox="1"/>
              <p:nvPr/>
            </p:nvSpPr>
            <p:spPr>
              <a:xfrm>
                <a:off x="5545117" y="4587502"/>
                <a:ext cx="1048393" cy="307777"/>
              </a:xfrm>
              <a:prstGeom prst="rect">
                <a:avLst/>
              </a:prstGeom>
              <a:noFill/>
            </p:spPr>
            <p:txBody>
              <a:bodyPr wrap="square" rtlCol="0">
                <a:spAutoFit/>
              </a:bodyPr>
              <a:lstStyle/>
              <a:p>
                <a:r>
                  <a:rPr lang="en-US" sz="1400" dirty="0">
                    <a:solidFill>
                      <a:srgbClr val="0070C0"/>
                    </a:solidFill>
                  </a:rPr>
                  <a:t>Whisker</a:t>
                </a:r>
              </a:p>
            </p:txBody>
          </p:sp>
          <p:sp>
            <p:nvSpPr>
              <p:cNvPr id="17" name="Left Brace 16">
                <a:extLst>
                  <a:ext uri="{FF2B5EF4-FFF2-40B4-BE49-F238E27FC236}">
                    <a16:creationId xmlns:a16="http://schemas.microsoft.com/office/drawing/2014/main" id="{AC0211CE-0088-3C41-8990-163910692105}"/>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 name="Picture 10" descr="typical box whisker plot">
            <a:extLst>
              <a:ext uri="{FF2B5EF4-FFF2-40B4-BE49-F238E27FC236}">
                <a16:creationId xmlns:a16="http://schemas.microsoft.com/office/drawing/2014/main" id="{F09115BF-0233-F24F-8F65-A82D48B26C5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688776" y="2663723"/>
            <a:ext cx="23622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Types of data</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185148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sz="2200" b="1" dirty="0"/>
              <a:t>Homework assignment discussion</a:t>
            </a:r>
          </a:p>
          <a:p>
            <a:pPr marL="0" indent="0">
              <a:buNone/>
            </a:pPr>
            <a:endParaRPr lang="en-GB" sz="2200" b="1" dirty="0"/>
          </a:p>
          <a:p>
            <a:pPr marL="0" indent="0">
              <a:buNone/>
            </a:pPr>
            <a:r>
              <a:rPr lang="en-GB" sz="2200" b="1" dirty="0"/>
              <a:t>Data wrangling</a:t>
            </a:r>
          </a:p>
          <a:p>
            <a:r>
              <a:rPr lang="en-GB" sz="2200" dirty="0"/>
              <a:t>Reminder from last session</a:t>
            </a:r>
          </a:p>
          <a:p>
            <a:r>
              <a:rPr lang="en-GB" sz="2200" dirty="0"/>
              <a:t>Steps 0, 1 and 2 from Handout Session 3</a:t>
            </a:r>
          </a:p>
          <a:p>
            <a:endParaRPr lang="en-GB" sz="2200" dirty="0"/>
          </a:p>
          <a:p>
            <a:pPr marL="0" indent="0">
              <a:buNone/>
            </a:pPr>
            <a:r>
              <a:rPr lang="en-GB" sz="2200" b="1" dirty="0"/>
              <a:t>Exploratory data analysis</a:t>
            </a:r>
          </a:p>
          <a:p>
            <a:r>
              <a:rPr lang="en-GB" sz="2200" dirty="0"/>
              <a:t>Short introduction</a:t>
            </a:r>
          </a:p>
          <a:p>
            <a:r>
              <a:rPr lang="en-GB" sz="2200" dirty="0"/>
              <a:t>Steps 3 and 4 from Handout Session 3</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Types of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can classify data types in different ways.</a:t>
            </a:r>
          </a:p>
          <a:p>
            <a:pPr marL="514350" indent="-514350">
              <a:buFont typeface="+mj-lt"/>
              <a:buAutoNum type="arabicPeriod"/>
            </a:pPr>
            <a:r>
              <a:rPr lang="en-GB" dirty="0"/>
              <a:t>Continuous data</a:t>
            </a:r>
          </a:p>
          <a:p>
            <a:pPr marL="514350" indent="-514350">
              <a:buFont typeface="+mj-lt"/>
              <a:buAutoNum type="arabicPeriod"/>
            </a:pPr>
            <a:r>
              <a:rPr lang="en-GB" dirty="0"/>
              <a:t>Ordinal data</a:t>
            </a:r>
          </a:p>
          <a:p>
            <a:pPr marL="514350" indent="-514350">
              <a:buFont typeface="+mj-lt"/>
              <a:buAutoNum type="arabicPeriod"/>
            </a:pPr>
            <a:r>
              <a:rPr lang="en-GB" dirty="0"/>
              <a:t>Count data</a:t>
            </a:r>
            <a:endParaRPr lang="en-GB" sz="2400" dirty="0"/>
          </a:p>
          <a:p>
            <a:pPr marL="514350" indent="-514350">
              <a:buFont typeface="+mj-lt"/>
              <a:buAutoNum type="arabicPeriod"/>
            </a:pPr>
            <a:r>
              <a:rPr lang="en-GB" sz="2400" dirty="0"/>
              <a:t>Categorical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spTree>
    <p:extLst>
      <p:ext uri="{BB962C8B-B14F-4D97-AF65-F5344CB8AC3E}">
        <p14:creationId xmlns:p14="http://schemas.microsoft.com/office/powerpoint/2010/main" val="300379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Continuous data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Variables can take any value in a continuous metric space.</a:t>
            </a:r>
          </a:p>
          <a:p>
            <a:r>
              <a:rPr lang="en-GB" dirty="0"/>
              <a:t>Between any two values (e.g., 0 and 100) can exist an infinite number of other values.</a:t>
            </a:r>
          </a:p>
          <a:p>
            <a:pPr lvl="0"/>
            <a:r>
              <a:rPr lang="en-GB" dirty="0"/>
              <a:t>Continuous data can be ordered.</a:t>
            </a:r>
          </a:p>
          <a:p>
            <a:pPr lvl="0"/>
            <a:r>
              <a:rPr lang="en-GB" dirty="0"/>
              <a:t>Example: height, weight, age; speed, time, distance.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spTree>
    <p:extLst>
      <p:ext uri="{BB962C8B-B14F-4D97-AF65-F5344CB8AC3E}">
        <p14:creationId xmlns:p14="http://schemas.microsoft.com/office/powerpoint/2010/main" val="30177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Ordinal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Values of a variable that can be ordered but there is no natural sense of distance between these values.</a:t>
            </a:r>
          </a:p>
          <a:p>
            <a:pPr lvl="0"/>
            <a:r>
              <a:rPr lang="en-GB" dirty="0"/>
              <a:t>First, second, third… These values have a natural order, but there is no sense of distance between them. </a:t>
            </a:r>
          </a:p>
          <a:p>
            <a:pPr lvl="0"/>
            <a:r>
              <a:rPr lang="en-GB" dirty="0"/>
              <a:t>Example: Students scoring in first, second, third place in a test. The first might score 100, the second 45, and the third 10. Or they might score 99, 98, 97. </a:t>
            </a:r>
            <a:r>
              <a:rPr lang="en-GB" dirty="0">
                <a:sym typeface="Wingdings" pitchFamily="2" charset="2"/>
              </a:rPr>
              <a:t> The data can be ordered but the distance is</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spTree>
    <p:extLst>
      <p:ext uri="{BB962C8B-B14F-4D97-AF65-F5344CB8AC3E}">
        <p14:creationId xmlns:p14="http://schemas.microsoft.com/office/powerpoint/2010/main" val="1463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Count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Tallies of the number of times something has happened.</a:t>
            </a:r>
          </a:p>
          <a:p>
            <a:pPr lvl="0"/>
            <a:r>
              <a:rPr lang="en-GB" dirty="0"/>
              <a:t>Values of count variable are ordered and also have a true sense of distance.</a:t>
            </a:r>
          </a:p>
          <a:p>
            <a:r>
              <a:rPr lang="en-GB" dirty="0"/>
              <a:t>Example: In an exam, a score of 87 correct answers is as far as from a score of 90 as a score of 97 is from 100.</a:t>
            </a:r>
            <a:r>
              <a:rPr lang="en-GB" sz="2400" dirty="0"/>
              <a:t> </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spTree>
    <p:extLst>
      <p:ext uri="{BB962C8B-B14F-4D97-AF65-F5344CB8AC3E}">
        <p14:creationId xmlns:p14="http://schemas.microsoft.com/office/powerpoint/2010/main" val="887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Categorical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Each value takes one of a finite number of values that are categorically distinct. </a:t>
            </a:r>
          </a:p>
          <a:p>
            <a:r>
              <a:rPr lang="en-GB" dirty="0"/>
              <a:t>Values of categorical variables are usually names, labels. Hence, also known as </a:t>
            </a:r>
            <a:r>
              <a:rPr lang="en-GB" b="1" dirty="0"/>
              <a:t>nominal</a:t>
            </a:r>
            <a:r>
              <a:rPr lang="en-GB" dirty="0"/>
              <a:t> data.</a:t>
            </a:r>
          </a:p>
          <a:p>
            <a:pPr lvl="0"/>
            <a:r>
              <a:rPr lang="en-GB" dirty="0"/>
              <a:t>Values of categorical variables cannot be placed in order, nor is there a natural sense of distance between them.</a:t>
            </a:r>
          </a:p>
          <a:p>
            <a:pPr lvl="0"/>
            <a:r>
              <a:rPr lang="en-GB" dirty="0"/>
              <a:t>Example: nationality, country, occupation, experimental conditions (experimental vs. control condition)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Tree>
    <p:extLst>
      <p:ext uri="{BB962C8B-B14F-4D97-AF65-F5344CB8AC3E}">
        <p14:creationId xmlns:p14="http://schemas.microsoft.com/office/powerpoint/2010/main" val="34034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Characterizing 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4156477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Characterizing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233228" cy="3872733"/>
          </a:xfrm>
        </p:spPr>
        <p:txBody>
          <a:bodyPr>
            <a:noAutofit/>
          </a:bodyPr>
          <a:lstStyle/>
          <a:p>
            <a:pPr marL="0" indent="0">
              <a:buNone/>
            </a:pPr>
            <a:r>
              <a:rPr lang="en-GB" dirty="0"/>
              <a:t>We can describe (univariate) distributions in terms of three major features:</a:t>
            </a:r>
          </a:p>
          <a:p>
            <a:pPr lvl="0"/>
            <a:r>
              <a:rPr lang="en-GB" dirty="0"/>
              <a:t>Location (central tendency)</a:t>
            </a:r>
          </a:p>
          <a:p>
            <a:pPr lvl="0"/>
            <a:r>
              <a:rPr lang="en-GB" dirty="0"/>
              <a:t>Spread (dispersion)</a:t>
            </a:r>
          </a:p>
          <a:p>
            <a:pPr lvl="0"/>
            <a:r>
              <a:rPr lang="en-GB" dirty="0"/>
              <a:t>Shape</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33328" y="2096774"/>
            <a:ext cx="3506470" cy="2946400"/>
          </a:xfrm>
          <a:prstGeom prst="rect">
            <a:avLst/>
          </a:prstGeom>
        </p:spPr>
      </p:pic>
    </p:spTree>
    <p:extLst>
      <p:ext uri="{BB962C8B-B14F-4D97-AF65-F5344CB8AC3E}">
        <p14:creationId xmlns:p14="http://schemas.microsoft.com/office/powerpoint/2010/main" val="119063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Location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233228" cy="3872733"/>
          </a:xfrm>
        </p:spPr>
        <p:txBody>
          <a:bodyPr>
            <a:noAutofit/>
          </a:bodyPr>
          <a:lstStyle/>
          <a:p>
            <a:pPr lvl="0"/>
            <a:r>
              <a:rPr lang="en-GB" dirty="0"/>
              <a:t>The location of a distribution describes where most of the value fall.</a:t>
            </a:r>
          </a:p>
          <a:p>
            <a:pPr lvl="0"/>
            <a:r>
              <a:rPr lang="en-GB" dirty="0"/>
              <a:t>Example: Most of the exam scores in the histogram.</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33328" y="2096774"/>
            <a:ext cx="3506470" cy="2946400"/>
          </a:xfrm>
          <a:prstGeom prst="rect">
            <a:avLst/>
          </a:prstGeom>
        </p:spPr>
      </p:pic>
      <p:sp>
        <p:nvSpPr>
          <p:cNvPr id="6" name="Rectangle 5">
            <a:extLst>
              <a:ext uri="{FF2B5EF4-FFF2-40B4-BE49-F238E27FC236}">
                <a16:creationId xmlns:a16="http://schemas.microsoft.com/office/drawing/2014/main" id="{979C24D0-DBEF-7A43-A3FD-82B4A666767B}"/>
              </a:ext>
            </a:extLst>
          </p:cNvPr>
          <p:cNvSpPr/>
          <p:nvPr/>
        </p:nvSpPr>
        <p:spPr>
          <a:xfrm>
            <a:off x="6643687" y="2519843"/>
            <a:ext cx="414337" cy="210026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990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Spread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233228" cy="3872733"/>
          </a:xfrm>
        </p:spPr>
        <p:txBody>
          <a:bodyPr>
            <a:noAutofit/>
          </a:bodyPr>
          <a:lstStyle/>
          <a:p>
            <a:pPr lvl="0"/>
            <a:r>
              <a:rPr lang="en-GB" sz="2800" dirty="0"/>
              <a:t>Tells us how dispersed or spread out the distribution is.</a:t>
            </a:r>
          </a:p>
          <a:p>
            <a:pPr lvl="0"/>
            <a:r>
              <a:rPr lang="en-GB" sz="2800" dirty="0"/>
              <a:t>Are most of the scores clustered around the central value? </a:t>
            </a:r>
            <a:r>
              <a:rPr lang="en-GB" sz="2800" dirty="0">
                <a:sym typeface="Wingdings" pitchFamily="2" charset="2"/>
              </a:rPr>
              <a:t> </a:t>
            </a:r>
            <a:r>
              <a:rPr lang="en-GB" sz="2800" dirty="0"/>
              <a:t>Short ”tails”</a:t>
            </a:r>
          </a:p>
          <a:p>
            <a:pPr lvl="0"/>
            <a:r>
              <a:rPr lang="en-GB" sz="2800" dirty="0"/>
              <a:t>Are they more spread out? </a:t>
            </a:r>
            <a:r>
              <a:rPr lang="en-GB" sz="2800" dirty="0">
                <a:sym typeface="Wingdings" pitchFamily="2" charset="2"/>
              </a:rPr>
              <a:t> </a:t>
            </a:r>
            <a:r>
              <a:rPr lang="en-GB" sz="2800" dirty="0"/>
              <a:t>Long “tails”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33328" y="2096774"/>
            <a:ext cx="3506470" cy="2946400"/>
          </a:xfrm>
          <a:prstGeom prst="rect">
            <a:avLst/>
          </a:prstGeom>
        </p:spPr>
      </p:pic>
      <p:cxnSp>
        <p:nvCxnSpPr>
          <p:cNvPr id="7" name="Straight Arrow Connector 6">
            <a:extLst>
              <a:ext uri="{FF2B5EF4-FFF2-40B4-BE49-F238E27FC236}">
                <a16:creationId xmlns:a16="http://schemas.microsoft.com/office/drawing/2014/main" id="{85E7D846-DDCA-9144-937D-73DD653701B3}"/>
              </a:ext>
            </a:extLst>
          </p:cNvPr>
          <p:cNvCxnSpPr/>
          <p:nvPr/>
        </p:nvCxnSpPr>
        <p:spPr>
          <a:xfrm flipH="1" flipV="1">
            <a:off x="5949307" y="4429125"/>
            <a:ext cx="980131"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DECFAE-36E8-D84D-BA81-0F0727B017DC}"/>
              </a:ext>
            </a:extLst>
          </p:cNvPr>
          <p:cNvCxnSpPr>
            <a:cxnSpLocks/>
          </p:cNvCxnSpPr>
          <p:nvPr/>
        </p:nvCxnSpPr>
        <p:spPr>
          <a:xfrm flipV="1">
            <a:off x="6929438" y="4429125"/>
            <a:ext cx="942975"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415A4-9642-E141-A5B7-20EE1F149D1C}"/>
              </a:ext>
            </a:extLst>
          </p:cNvPr>
          <p:cNvSpPr txBox="1"/>
          <p:nvPr/>
        </p:nvSpPr>
        <p:spPr>
          <a:xfrm>
            <a:off x="5805016" y="5469347"/>
            <a:ext cx="2248844" cy="646331"/>
          </a:xfrm>
          <a:prstGeom prst="rect">
            <a:avLst/>
          </a:prstGeom>
          <a:noFill/>
        </p:spPr>
        <p:txBody>
          <a:bodyPr wrap="square" rtlCol="0">
            <a:spAutoFit/>
          </a:bodyPr>
          <a:lstStyle/>
          <a:p>
            <a:pPr algn="ctr"/>
            <a:r>
              <a:rPr lang="en-US" dirty="0"/>
              <a:t>”tails” of the distribution</a:t>
            </a:r>
          </a:p>
        </p:txBody>
      </p:sp>
    </p:spTree>
    <p:extLst>
      <p:ext uri="{BB962C8B-B14F-4D97-AF65-F5344CB8AC3E}">
        <p14:creationId xmlns:p14="http://schemas.microsoft.com/office/powerpoint/2010/main" val="21904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Skewness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763000" y="1857713"/>
            <a:ext cx="1928813" cy="951960"/>
          </a:xfrm>
        </p:spPr>
        <p:txBody>
          <a:bodyPr>
            <a:noAutofit/>
          </a:bodyPr>
          <a:lstStyle/>
          <a:p>
            <a:pPr marL="0" lvl="0" indent="0">
              <a:buNone/>
            </a:pPr>
            <a:r>
              <a:rPr lang="en-GB" sz="2200" dirty="0"/>
              <a:t>How much (a)symmetry there is in the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7" name="Picture 6">
            <a:extLst>
              <a:ext uri="{FF2B5EF4-FFF2-40B4-BE49-F238E27FC236}">
                <a16:creationId xmlns:a16="http://schemas.microsoft.com/office/drawing/2014/main" id="{6AFEBAE5-CCA3-E245-9983-49587DDD5A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6020"/>
          <a:stretch/>
        </p:blipFill>
        <p:spPr>
          <a:xfrm>
            <a:off x="240258" y="4074324"/>
            <a:ext cx="3600000" cy="2549354"/>
          </a:xfrm>
          <a:prstGeom prst="rect">
            <a:avLst/>
          </a:prstGeom>
        </p:spPr>
      </p:pic>
      <p:pic>
        <p:nvPicPr>
          <p:cNvPr id="9" name="Picture 8">
            <a:extLst>
              <a:ext uri="{FF2B5EF4-FFF2-40B4-BE49-F238E27FC236}">
                <a16:creationId xmlns:a16="http://schemas.microsoft.com/office/drawing/2014/main" id="{F7191FE7-BB41-CF47-BAA0-5F66E816F073}"/>
              </a:ext>
            </a:extLst>
          </p:cNvPr>
          <p:cNvPicPr>
            <a:picLocks noChangeAspect="1"/>
          </p:cNvPicPr>
          <p:nvPr/>
        </p:nvPicPr>
        <p:blipFill rotWithShape="1">
          <a:blip r:embed="rId4">
            <a:extLst>
              <a:ext uri="{28A0092B-C50C-407E-A947-70E740481C1C}">
                <a14:useLocalDpi xmlns:a14="http://schemas.microsoft.com/office/drawing/2010/main" val="0"/>
              </a:ext>
            </a:extLst>
          </a:blip>
          <a:srcRect t="16213"/>
          <a:stretch/>
        </p:blipFill>
        <p:spPr>
          <a:xfrm>
            <a:off x="5423123" y="4080164"/>
            <a:ext cx="3600000" cy="2543514"/>
          </a:xfrm>
          <a:prstGeom prst="rect">
            <a:avLst/>
          </a:prstGeom>
        </p:spPr>
      </p:pic>
      <p:pic>
        <p:nvPicPr>
          <p:cNvPr id="11" name="Picture 10">
            <a:extLst>
              <a:ext uri="{FF2B5EF4-FFF2-40B4-BE49-F238E27FC236}">
                <a16:creationId xmlns:a16="http://schemas.microsoft.com/office/drawing/2014/main" id="{C93105E5-5F53-894C-8050-7422CFA6231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308"/>
          <a:stretch/>
        </p:blipFill>
        <p:spPr>
          <a:xfrm>
            <a:off x="2831691" y="1857713"/>
            <a:ext cx="3600000" cy="2540627"/>
          </a:xfrm>
          <a:prstGeom prst="rect">
            <a:avLst/>
          </a:prstGeom>
        </p:spPr>
      </p:pic>
      <p:sp>
        <p:nvSpPr>
          <p:cNvPr id="12" name="TextBox 11">
            <a:extLst>
              <a:ext uri="{FF2B5EF4-FFF2-40B4-BE49-F238E27FC236}">
                <a16:creationId xmlns:a16="http://schemas.microsoft.com/office/drawing/2014/main" id="{10EBC0B5-25FC-7E4C-A3F2-A0393A7A5574}"/>
              </a:ext>
            </a:extLst>
          </p:cNvPr>
          <p:cNvSpPr txBox="1"/>
          <p:nvPr/>
        </p:nvSpPr>
        <p:spPr>
          <a:xfrm>
            <a:off x="434521" y="3537968"/>
            <a:ext cx="1605737" cy="369332"/>
          </a:xfrm>
          <a:prstGeom prst="rect">
            <a:avLst/>
          </a:prstGeom>
          <a:noFill/>
        </p:spPr>
        <p:txBody>
          <a:bodyPr wrap="square" rtlCol="0">
            <a:spAutoFit/>
          </a:bodyPr>
          <a:lstStyle/>
          <a:p>
            <a:pPr algn="ctr"/>
            <a:r>
              <a:rPr lang="en-US" dirty="0"/>
              <a:t>negative skew</a:t>
            </a:r>
          </a:p>
        </p:txBody>
      </p:sp>
      <p:sp>
        <p:nvSpPr>
          <p:cNvPr id="13" name="TextBox 12">
            <a:extLst>
              <a:ext uri="{FF2B5EF4-FFF2-40B4-BE49-F238E27FC236}">
                <a16:creationId xmlns:a16="http://schemas.microsoft.com/office/drawing/2014/main" id="{F24C8349-E5B8-6E41-8139-336B0923C867}"/>
              </a:ext>
            </a:extLst>
          </p:cNvPr>
          <p:cNvSpPr txBox="1"/>
          <p:nvPr/>
        </p:nvSpPr>
        <p:spPr>
          <a:xfrm>
            <a:off x="3840258" y="1488381"/>
            <a:ext cx="1605737" cy="369332"/>
          </a:xfrm>
          <a:prstGeom prst="rect">
            <a:avLst/>
          </a:prstGeom>
          <a:noFill/>
        </p:spPr>
        <p:txBody>
          <a:bodyPr wrap="square" rtlCol="0">
            <a:spAutoFit/>
          </a:bodyPr>
          <a:lstStyle/>
          <a:p>
            <a:pPr algn="ctr"/>
            <a:r>
              <a:rPr lang="en-US" dirty="0"/>
              <a:t>normal</a:t>
            </a:r>
          </a:p>
        </p:txBody>
      </p:sp>
      <p:sp>
        <p:nvSpPr>
          <p:cNvPr id="14" name="TextBox 13">
            <a:extLst>
              <a:ext uri="{FF2B5EF4-FFF2-40B4-BE49-F238E27FC236}">
                <a16:creationId xmlns:a16="http://schemas.microsoft.com/office/drawing/2014/main" id="{81B04BDD-6296-3848-809F-3EACC1F55F49}"/>
              </a:ext>
            </a:extLst>
          </p:cNvPr>
          <p:cNvSpPr txBox="1"/>
          <p:nvPr/>
        </p:nvSpPr>
        <p:spPr>
          <a:xfrm>
            <a:off x="6852472" y="3537968"/>
            <a:ext cx="1605737" cy="369332"/>
          </a:xfrm>
          <a:prstGeom prst="rect">
            <a:avLst/>
          </a:prstGeom>
          <a:noFill/>
        </p:spPr>
        <p:txBody>
          <a:bodyPr wrap="square" rtlCol="0">
            <a:spAutoFit/>
          </a:bodyPr>
          <a:lstStyle/>
          <a:p>
            <a:pPr algn="ctr"/>
            <a:r>
              <a:rPr lang="en-US" dirty="0"/>
              <a:t>positive skew</a:t>
            </a:r>
          </a:p>
        </p:txBody>
      </p:sp>
    </p:spTree>
    <p:extLst>
      <p:ext uri="{BB962C8B-B14F-4D97-AF65-F5344CB8AC3E}">
        <p14:creationId xmlns:p14="http://schemas.microsoft.com/office/powerpoint/2010/main" val="495511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schedule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
        <p:nvSpPr>
          <p:cNvPr id="8" name="Content Placeholder 7">
            <a:extLst>
              <a:ext uri="{FF2B5EF4-FFF2-40B4-BE49-F238E27FC236}">
                <a16:creationId xmlns:a16="http://schemas.microsoft.com/office/drawing/2014/main" id="{97CA4E5F-7C59-6240-A93F-C3BF7F575916}"/>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83256CD4-1929-774D-83DB-83AFA7FEE665}"/>
              </a:ext>
            </a:extLst>
          </p:cNvPr>
          <p:cNvPicPr>
            <a:picLocks noChangeAspect="1"/>
          </p:cNvPicPr>
          <p:nvPr/>
        </p:nvPicPr>
        <p:blipFill>
          <a:blip r:embed="rId2"/>
          <a:stretch>
            <a:fillRect/>
          </a:stretch>
        </p:blipFill>
        <p:spPr>
          <a:xfrm>
            <a:off x="252000" y="2088049"/>
            <a:ext cx="8640000" cy="3919849"/>
          </a:xfrm>
          <a:prstGeom prst="rect">
            <a:avLst/>
          </a:prstGeom>
        </p:spPr>
      </p:pic>
    </p:spTree>
    <p:extLst>
      <p:ext uri="{BB962C8B-B14F-4D97-AF65-F5344CB8AC3E}">
        <p14:creationId xmlns:p14="http://schemas.microsoft.com/office/powerpoint/2010/main" val="1637240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Kurtosis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233228" cy="3872733"/>
          </a:xfrm>
        </p:spPr>
        <p:txBody>
          <a:bodyPr>
            <a:noAutofit/>
          </a:bodyPr>
          <a:lstStyle/>
          <a:p>
            <a:pPr lvl="0"/>
            <a:r>
              <a:rPr lang="en-GB" dirty="0"/>
              <a:t>Peaked: leptokurtic</a:t>
            </a:r>
          </a:p>
          <a:p>
            <a:pPr lvl="0"/>
            <a:r>
              <a:rPr lang="en-GB" dirty="0"/>
              <a:t>Flat: platykurtic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8" name="Picture 7">
            <a:extLst>
              <a:ext uri="{FF2B5EF4-FFF2-40B4-BE49-F238E27FC236}">
                <a16:creationId xmlns:a16="http://schemas.microsoft.com/office/drawing/2014/main" id="{F3D4A781-9E6E-EA4D-B536-296EDDC28FA4}"/>
              </a:ext>
            </a:extLst>
          </p:cNvPr>
          <p:cNvPicPr>
            <a:picLocks noChangeAspect="1"/>
          </p:cNvPicPr>
          <p:nvPr/>
        </p:nvPicPr>
        <p:blipFill rotWithShape="1">
          <a:blip r:embed="rId3">
            <a:extLst>
              <a:ext uri="{28A0092B-C50C-407E-A947-70E740481C1C}">
                <a14:useLocalDpi xmlns:a14="http://schemas.microsoft.com/office/drawing/2010/main" val="0"/>
              </a:ext>
            </a:extLst>
          </a:blip>
          <a:srcRect t="18029"/>
          <a:stretch/>
        </p:blipFill>
        <p:spPr>
          <a:xfrm>
            <a:off x="5092507" y="1834103"/>
            <a:ext cx="3600000" cy="2488378"/>
          </a:xfrm>
          <a:prstGeom prst="rect">
            <a:avLst/>
          </a:prstGeom>
        </p:spPr>
      </p:pic>
      <p:pic>
        <p:nvPicPr>
          <p:cNvPr id="10" name="Picture 9">
            <a:extLst>
              <a:ext uri="{FF2B5EF4-FFF2-40B4-BE49-F238E27FC236}">
                <a16:creationId xmlns:a16="http://schemas.microsoft.com/office/drawing/2014/main" id="{E9479BBF-32CE-F54B-82D4-BB9A461D2A0B}"/>
              </a:ext>
            </a:extLst>
          </p:cNvPr>
          <p:cNvPicPr>
            <a:picLocks noChangeAspect="1"/>
          </p:cNvPicPr>
          <p:nvPr/>
        </p:nvPicPr>
        <p:blipFill rotWithShape="1">
          <a:blip r:embed="rId4"/>
          <a:srcRect b="7793"/>
          <a:stretch/>
        </p:blipFill>
        <p:spPr>
          <a:xfrm>
            <a:off x="579581" y="3488563"/>
            <a:ext cx="4331366" cy="2467935"/>
          </a:xfrm>
          <a:prstGeom prst="rect">
            <a:avLst/>
          </a:prstGeom>
        </p:spPr>
      </p:pic>
      <p:sp>
        <p:nvSpPr>
          <p:cNvPr id="12" name="TextBox 11">
            <a:extLst>
              <a:ext uri="{FF2B5EF4-FFF2-40B4-BE49-F238E27FC236}">
                <a16:creationId xmlns:a16="http://schemas.microsoft.com/office/drawing/2014/main" id="{9E24242E-A4C4-2B43-AF84-8427ED565809}"/>
              </a:ext>
            </a:extLst>
          </p:cNvPr>
          <p:cNvSpPr txBox="1"/>
          <p:nvPr/>
        </p:nvSpPr>
        <p:spPr>
          <a:xfrm>
            <a:off x="1759426" y="6173026"/>
            <a:ext cx="1971675" cy="307777"/>
          </a:xfrm>
          <a:prstGeom prst="rect">
            <a:avLst/>
          </a:prstGeom>
          <a:noFill/>
        </p:spPr>
        <p:txBody>
          <a:bodyPr wrap="square" rtlCol="0">
            <a:spAutoFit/>
          </a:bodyPr>
          <a:lstStyle/>
          <a:p>
            <a:pPr algn="ctr"/>
            <a:r>
              <a:rPr lang="en-US" sz="1400" dirty="0">
                <a:hlinkClick r:id="rId5"/>
              </a:rPr>
              <a:t>Image reference</a:t>
            </a:r>
            <a:endParaRPr lang="en-US" sz="1400" dirty="0"/>
          </a:p>
        </p:txBody>
      </p:sp>
    </p:spTree>
    <p:extLst>
      <p:ext uri="{BB962C8B-B14F-4D97-AF65-F5344CB8AC3E}">
        <p14:creationId xmlns:p14="http://schemas.microsoft.com/office/powerpoint/2010/main" val="3470776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Summary statistics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31</a:t>
            </a:fld>
            <a:endParaRPr lang="en-GB"/>
          </a:p>
        </p:txBody>
      </p:sp>
    </p:spTree>
    <p:extLst>
      <p:ext uri="{BB962C8B-B14F-4D97-AF65-F5344CB8AC3E}">
        <p14:creationId xmlns:p14="http://schemas.microsoft.com/office/powerpoint/2010/main" val="3396173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Summary statistics</a:t>
            </a:r>
            <a:br>
              <a:rPr lang="en-GB" dirty="0"/>
            </a:br>
            <a:r>
              <a:rPr lang="en-GB" dirty="0"/>
              <a:t>(</a:t>
            </a:r>
            <a:r>
              <a:rPr lang="en-GB" b="1" dirty="0"/>
              <a:t>models</a:t>
            </a:r>
            <a:r>
              <a:rPr lang="en-GB" dirty="0"/>
              <a:t> of our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514350" lvl="0" indent="-514350">
              <a:buFont typeface="+mj-lt"/>
              <a:buAutoNum type="arabicPeriod"/>
            </a:pPr>
            <a:r>
              <a:rPr lang="en-GB" dirty="0"/>
              <a:t>Measures of central tendency: mean, median, mode</a:t>
            </a:r>
          </a:p>
          <a:p>
            <a:pPr marL="514350" lvl="0" indent="-514350">
              <a:buFont typeface="+mj-lt"/>
              <a:buAutoNum type="arabicPeriod"/>
            </a:pPr>
            <a:r>
              <a:rPr lang="en-GB" dirty="0"/>
              <a:t>Measures of dispersion: variance, standard deviation, range measures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spTree>
    <p:extLst>
      <p:ext uri="{BB962C8B-B14F-4D97-AF65-F5344CB8AC3E}">
        <p14:creationId xmlns:p14="http://schemas.microsoft.com/office/powerpoint/2010/main" val="56548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central tendency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33</a:t>
            </a:fld>
            <a:endParaRPr lang="en-GB"/>
          </a:p>
        </p:txBody>
      </p:sp>
    </p:spTree>
    <p:extLst>
      <p:ext uri="{BB962C8B-B14F-4D97-AF65-F5344CB8AC3E}">
        <p14:creationId xmlns:p14="http://schemas.microsoft.com/office/powerpoint/2010/main" val="3220365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Mode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781050" y="2387947"/>
            <a:ext cx="7177088" cy="3872733"/>
          </a:xfrm>
        </p:spPr>
        <p:txBody>
          <a:bodyPr>
            <a:noAutofit/>
          </a:bodyPr>
          <a:lstStyle/>
          <a:p>
            <a:pPr marL="0" indent="0">
              <a:buNone/>
            </a:pPr>
            <a:r>
              <a:rPr lang="en-GB" dirty="0"/>
              <a:t>The value with the highest frequency.</a:t>
            </a:r>
          </a:p>
          <a:p>
            <a:endParaRPr lang="en-GB" dirty="0"/>
          </a:p>
          <a:p>
            <a:endParaRPr lang="en-GB" dirty="0"/>
          </a:p>
          <a:p>
            <a:endParaRPr lang="en-GB" dirty="0"/>
          </a:p>
          <a:p>
            <a:endParaRPr lang="en-GB" dirty="0"/>
          </a:p>
          <a:p>
            <a:endParaRPr lang="en-GB" dirty="0"/>
          </a:p>
          <a:p>
            <a:endParaRPr lang="en-GB" dirty="0"/>
          </a:p>
          <a:p>
            <a:pPr marL="0" indent="0">
              <a:buNone/>
            </a:pPr>
            <a:r>
              <a:rPr lang="en-GB" sz="2400" dirty="0"/>
              <a:t>Can be used for categorical, continuous, count, and ordinal data.</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10" name="Picture 9">
            <a:extLst>
              <a:ext uri="{FF2B5EF4-FFF2-40B4-BE49-F238E27FC236}">
                <a16:creationId xmlns:a16="http://schemas.microsoft.com/office/drawing/2014/main" id="{0AE02D75-28FD-9346-A007-73E7C49DA50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7775" y="2387947"/>
            <a:ext cx="4324350" cy="3646479"/>
          </a:xfrm>
          <a:prstGeom prst="rect">
            <a:avLst/>
          </a:prstGeom>
        </p:spPr>
      </p:pic>
      <p:pic>
        <p:nvPicPr>
          <p:cNvPr id="11" name="Picture 10">
            <a:extLst>
              <a:ext uri="{FF2B5EF4-FFF2-40B4-BE49-F238E27FC236}">
                <a16:creationId xmlns:a16="http://schemas.microsoft.com/office/drawing/2014/main" id="{42687EF6-60D1-0447-BD12-FA4F50A8571E}"/>
              </a:ext>
            </a:extLst>
          </p:cNvPr>
          <p:cNvPicPr>
            <a:picLocks noChangeAspect="1"/>
          </p:cNvPicPr>
          <p:nvPr/>
        </p:nvPicPr>
        <p:blipFill>
          <a:blip r:embed="rId3"/>
          <a:stretch>
            <a:fillRect/>
          </a:stretch>
        </p:blipFill>
        <p:spPr>
          <a:xfrm>
            <a:off x="6351439" y="1891341"/>
            <a:ext cx="2413297" cy="3680785"/>
          </a:xfrm>
          <a:prstGeom prst="rect">
            <a:avLst/>
          </a:prstGeom>
        </p:spPr>
      </p:pic>
      <p:cxnSp>
        <p:nvCxnSpPr>
          <p:cNvPr id="8" name="Straight Arrow Connector 7">
            <a:extLst>
              <a:ext uri="{FF2B5EF4-FFF2-40B4-BE49-F238E27FC236}">
                <a16:creationId xmlns:a16="http://schemas.microsoft.com/office/drawing/2014/main" id="{E61C2A15-55A8-F840-85ED-31634ABD2820}"/>
              </a:ext>
            </a:extLst>
          </p:cNvPr>
          <p:cNvCxnSpPr>
            <a:cxnSpLocks/>
          </p:cNvCxnSpPr>
          <p:nvPr/>
        </p:nvCxnSpPr>
        <p:spPr>
          <a:xfrm flipH="1">
            <a:off x="3279066" y="2828925"/>
            <a:ext cx="1090528" cy="37147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FE213F-D675-2747-91B4-7E513745A23E}"/>
              </a:ext>
            </a:extLst>
          </p:cNvPr>
          <p:cNvCxnSpPr>
            <a:cxnSpLocks/>
          </p:cNvCxnSpPr>
          <p:nvPr/>
        </p:nvCxnSpPr>
        <p:spPr>
          <a:xfrm>
            <a:off x="4369594" y="2828925"/>
            <a:ext cx="1926473" cy="37147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829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Arithmetic 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The mean: Sum of all observations (x</a:t>
                </a:r>
                <a:r>
                  <a:rPr lang="en-GB" baseline="-25000" dirty="0"/>
                  <a:t>1</a:t>
                </a:r>
                <a:r>
                  <a:rPr lang="en-GB" dirty="0"/>
                  <a:t> … </a:t>
                </a:r>
                <a:r>
                  <a:rPr lang="en-GB" dirty="0" err="1"/>
                  <a:t>x</a:t>
                </a:r>
                <a:r>
                  <a:rPr lang="en-GB" baseline="-25000" dirty="0" err="1"/>
                  <a:t>n</a:t>
                </a:r>
                <a:r>
                  <a:rPr lang="en-GB" dirty="0"/>
                  <a:t>) divided by the number of observations (N)</a:t>
                </a:r>
              </a:p>
              <a:p>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sz="3200" i="1" smtClean="0">
                              <a:latin typeface="Cambria Math" panose="02040503050406030204" pitchFamily="18" charset="0"/>
                            </a:rPr>
                          </m:ctrlPr>
                        </m:fPr>
                        <m:num>
                          <m:r>
                            <m:rPr>
                              <m:nor/>
                            </m:rPr>
                            <a:rPr lang="en-GB" sz="3200" i="1" dirty="0"/>
                            <m:t>x</m:t>
                          </m:r>
                          <m:r>
                            <m:rPr>
                              <m:nor/>
                            </m:rPr>
                            <a:rPr lang="en-GB" sz="3200" i="1" baseline="-25000" dirty="0"/>
                            <m:t>1</m:t>
                          </m:r>
                          <m:r>
                            <m:rPr>
                              <m:nor/>
                            </m:rPr>
                            <a:rPr lang="en-GB" sz="3200" i="1" dirty="0"/>
                            <m:t> + </m:t>
                          </m:r>
                          <m:r>
                            <m:rPr>
                              <m:nor/>
                            </m:rPr>
                            <a:rPr lang="en-GB" sz="3200" i="1" dirty="0"/>
                            <m:t>x</m:t>
                          </m:r>
                          <m:r>
                            <m:rPr>
                              <m:nor/>
                            </m:rPr>
                            <a:rPr lang="en-GB" sz="3200" i="1" baseline="-25000" dirty="0"/>
                            <m:t>2</m:t>
                          </m:r>
                          <m:r>
                            <m:rPr>
                              <m:nor/>
                            </m:rPr>
                            <a:rPr lang="en-GB" sz="3200" i="1" dirty="0"/>
                            <m:t> + </m:t>
                          </m:r>
                          <m:r>
                            <m:rPr>
                              <m:nor/>
                            </m:rPr>
                            <a:rPr lang="en-GB" sz="3200" i="1" dirty="0"/>
                            <m:t>x</m:t>
                          </m:r>
                          <m:r>
                            <m:rPr>
                              <m:nor/>
                            </m:rPr>
                            <a:rPr lang="en-GB" sz="3200" i="1" baseline="-25000" dirty="0"/>
                            <m:t>3</m:t>
                          </m:r>
                          <m:r>
                            <m:rPr>
                              <m:nor/>
                            </m:rPr>
                            <a:rPr lang="en-GB" sz="3200" i="1" dirty="0"/>
                            <m:t> + … + </m:t>
                          </m:r>
                          <m:r>
                            <m:rPr>
                              <m:nor/>
                            </m:rPr>
                            <a:rPr lang="en-GB" sz="3200" i="1" dirty="0"/>
                            <m:t>xn</m:t>
                          </m:r>
                        </m:num>
                        <m:den>
                          <m:r>
                            <a:rPr lang="en-GB" sz="3200" b="0" i="1" smtClean="0">
                              <a:latin typeface="Cambria Math" panose="02040503050406030204" pitchFamily="18" charset="0"/>
                            </a:rPr>
                            <m:t>𝑁</m:t>
                          </m:r>
                        </m:den>
                      </m:f>
                    </m:oMath>
                  </m:oMathPara>
                </a14:m>
                <a:endParaRPr lang="en-GB" dirty="0"/>
              </a:p>
              <a:p>
                <a:pPr marL="0" indent="0">
                  <a:buNone/>
                </a:pPr>
                <a:endParaRPr lang="en-GB" dirty="0"/>
              </a:p>
              <a:p>
                <a:r>
                  <a:rPr lang="en-GB" dirty="0"/>
                  <a:t> Can be calculated for continuous data and count data</a:t>
                </a:r>
              </a:p>
              <a:p>
                <a:r>
                  <a:rPr lang="en-GB" b="1" dirty="0"/>
                  <a:t> </a:t>
                </a:r>
                <a:r>
                  <a:rPr lang="en-GB" dirty="0"/>
                  <a:t>The most widely used measure of central tendency</a:t>
                </a:r>
              </a:p>
            </p:txBody>
          </p:sp>
        </mc:Choice>
        <mc:Fallback>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l="-1286" t="-22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Tree>
    <p:extLst>
      <p:ext uri="{BB962C8B-B14F-4D97-AF65-F5344CB8AC3E}">
        <p14:creationId xmlns:p14="http://schemas.microsoft.com/office/powerpoint/2010/main" val="342665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The middle point in a sorted list of values.</a:t>
            </a:r>
          </a:p>
          <a:p>
            <a:r>
              <a:rPr lang="en-GB" dirty="0"/>
              <a:t>Can be used for continuous, ordinal, and count data</a:t>
            </a:r>
          </a:p>
          <a:p>
            <a:pPr marL="0" lvl="0" indent="0">
              <a:buNone/>
            </a:pPr>
            <a:endParaRPr lang="en-GB" dirty="0"/>
          </a:p>
          <a:p>
            <a:pPr marL="0" lvl="0" indent="0">
              <a:buNone/>
            </a:pPr>
            <a:endParaRPr lang="en-GB" dirty="0"/>
          </a:p>
          <a:p>
            <a:pPr marL="0" lvl="0" indent="0">
              <a:buNone/>
            </a:pPr>
            <a:r>
              <a:rPr lang="en-GB" dirty="0"/>
              <a:t>To calculate the median: </a:t>
            </a:r>
          </a:p>
          <a:p>
            <a:pPr lvl="0"/>
            <a:r>
              <a:rPr lang="en-GB" dirty="0"/>
              <a:t>First sort the values, then find the middle point.</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spTree>
    <p:extLst>
      <p:ext uri="{BB962C8B-B14F-4D97-AF65-F5344CB8AC3E}">
        <p14:creationId xmlns:p14="http://schemas.microsoft.com/office/powerpoint/2010/main" val="4117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786313" cy="3872733"/>
          </a:xfrm>
        </p:spPr>
        <p:txBody>
          <a:bodyPr>
            <a:noAutofit/>
          </a:bodyPr>
          <a:lstStyle/>
          <a:p>
            <a:pPr marL="0" lvl="0" indent="0">
              <a:buNone/>
            </a:pPr>
            <a:r>
              <a:rPr lang="en-GB" dirty="0"/>
              <a:t>If there’s an </a:t>
            </a:r>
            <a:r>
              <a:rPr lang="en-GB" b="1" dirty="0"/>
              <a:t>odd</a:t>
            </a:r>
            <a:r>
              <a:rPr lang="en-GB" dirty="0"/>
              <a:t> number of values:</a:t>
            </a:r>
          </a:p>
          <a:p>
            <a:pPr lvl="0"/>
            <a:r>
              <a:rPr lang="en-GB" dirty="0"/>
              <a:t>There is only one point in the middle of the sorted list of values. That’s the median.</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l="59241"/>
          <a:stretch/>
        </p:blipFill>
        <p:spPr>
          <a:xfrm>
            <a:off x="5775351" y="1771901"/>
            <a:ext cx="2880000" cy="4262565"/>
          </a:xfrm>
          <a:prstGeom prst="rect">
            <a:avLst/>
          </a:prstGeom>
        </p:spPr>
      </p:pic>
    </p:spTree>
    <p:extLst>
      <p:ext uri="{BB962C8B-B14F-4D97-AF65-F5344CB8AC3E}">
        <p14:creationId xmlns:p14="http://schemas.microsoft.com/office/powerpoint/2010/main" val="3444408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814888" cy="3872733"/>
          </a:xfrm>
        </p:spPr>
        <p:txBody>
          <a:bodyPr>
            <a:noAutofit/>
          </a:bodyPr>
          <a:lstStyle/>
          <a:p>
            <a:pPr marL="0" lvl="0" indent="0">
              <a:buNone/>
            </a:pPr>
            <a:r>
              <a:rPr lang="en-GB" dirty="0"/>
              <a:t>If there’s an </a:t>
            </a:r>
            <a:r>
              <a:rPr lang="en-GB" b="1" dirty="0"/>
              <a:t>even</a:t>
            </a:r>
            <a:r>
              <a:rPr lang="en-GB" dirty="0"/>
              <a:t> number of values:</a:t>
            </a:r>
          </a:p>
          <a:p>
            <a:pPr lvl="0"/>
            <a:r>
              <a:rPr lang="en-GB" dirty="0"/>
              <a:t>Find the two points in the middle of the sorted list. </a:t>
            </a:r>
          </a:p>
          <a:p>
            <a:pPr lvl="0"/>
            <a:r>
              <a:rPr lang="en-GB" dirty="0"/>
              <a:t>The median is the arithmetic mean of these two points.</a:t>
            </a:r>
          </a:p>
          <a:p>
            <a:pPr lvl="0"/>
            <a:r>
              <a:rPr lang="en-GB" dirty="0"/>
              <a:t>Here, (465 + 564) / 2 = 514.5</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r="58303"/>
          <a:stretch/>
        </p:blipFill>
        <p:spPr>
          <a:xfrm>
            <a:off x="5443538" y="1819887"/>
            <a:ext cx="2880000" cy="4166592"/>
          </a:xfrm>
          <a:prstGeom prst="rect">
            <a:avLst/>
          </a:prstGeom>
        </p:spPr>
      </p:pic>
    </p:spTree>
    <p:extLst>
      <p:ext uri="{BB962C8B-B14F-4D97-AF65-F5344CB8AC3E}">
        <p14:creationId xmlns:p14="http://schemas.microsoft.com/office/powerpoint/2010/main" val="2660576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7" name="Content Placeholder 6">
            <a:extLst>
              <a:ext uri="{FF2B5EF4-FFF2-40B4-BE49-F238E27FC236}">
                <a16:creationId xmlns:a16="http://schemas.microsoft.com/office/drawing/2014/main" id="{400DFF8E-EFC1-B34E-B1D8-F125770FCEDE}"/>
              </a:ext>
            </a:extLst>
          </p:cNvPr>
          <p:cNvPicPr>
            <a:picLocks noGrp="1" noChangeAspect="1"/>
          </p:cNvPicPr>
          <p:nvPr>
            <p:ph idx="1"/>
          </p:nvPr>
        </p:nvPicPr>
        <p:blipFill>
          <a:blip r:embed="rId2"/>
          <a:stretch>
            <a:fillRect/>
          </a:stretch>
        </p:blipFill>
        <p:spPr>
          <a:xfrm>
            <a:off x="1361485" y="2233613"/>
            <a:ext cx="6421030" cy="3873500"/>
          </a:xfrm>
          <a:prstGeom prst="rect">
            <a:avLst/>
          </a:prstGeom>
        </p:spPr>
      </p:pic>
    </p:spTree>
    <p:extLst>
      <p:ext uri="{BB962C8B-B14F-4D97-AF65-F5344CB8AC3E}">
        <p14:creationId xmlns:p14="http://schemas.microsoft.com/office/powerpoint/2010/main" val="71091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Solution to homework 2</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314825" cy="3872733"/>
          </a:xfrm>
        </p:spPr>
        <p:txBody>
          <a:bodyPr>
            <a:noAutofit/>
          </a:bodyPr>
          <a:lstStyle/>
          <a:p>
            <a:r>
              <a:rPr lang="en-GB" dirty="0"/>
              <a:t>The </a:t>
            </a:r>
            <a:r>
              <a:rPr lang="en-GB" b="1" dirty="0"/>
              <a:t>mean</a:t>
            </a:r>
            <a:r>
              <a:rPr lang="en-GB" dirty="0"/>
              <a:t> is the most widely used summary statistic. </a:t>
            </a:r>
          </a:p>
          <a:p>
            <a:r>
              <a:rPr lang="en-GB" dirty="0"/>
              <a:t>But: It’s not a very “robust” statistic as it’s easily affect by extreme values (outliers).</a:t>
            </a:r>
          </a:p>
          <a:p>
            <a:pPr marL="0" indent="0">
              <a:buNone/>
            </a:pPr>
            <a:endParaRPr lang="en-GB" dirty="0"/>
          </a:p>
          <a:p>
            <a:pPr marL="0" indent="0">
              <a:buNone/>
            </a:pPr>
            <a:r>
              <a:rPr lang="en-GB" dirty="0"/>
              <a:t>Compare:</a:t>
            </a:r>
          </a:p>
          <a:p>
            <a:r>
              <a:rPr lang="en-GB" dirty="0"/>
              <a:t>M with outlier = </a:t>
            </a:r>
            <a:r>
              <a:rPr lang="en-GB" b="1" dirty="0"/>
              <a:t>612</a:t>
            </a:r>
          </a:p>
          <a:p>
            <a:r>
              <a:rPr lang="en-GB" dirty="0"/>
              <a:t>M without outlier = </a:t>
            </a:r>
            <a:r>
              <a:rPr lang="en-GB" b="1" dirty="0"/>
              <a:t>499</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4000" y="2234153"/>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8358188" y="3686175"/>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586288" cy="3872733"/>
          </a:xfrm>
        </p:spPr>
        <p:txBody>
          <a:bodyPr>
            <a:noAutofit/>
          </a:bodyPr>
          <a:lstStyle/>
          <a:p>
            <a:r>
              <a:rPr lang="en-GB" dirty="0"/>
              <a:t>The </a:t>
            </a:r>
            <a:r>
              <a:rPr lang="en-GB" b="1" dirty="0"/>
              <a:t>median</a:t>
            </a:r>
            <a:r>
              <a:rPr lang="en-GB" dirty="0"/>
              <a:t> is a more robust statistics; it’s not easily affected by extreme scores.</a:t>
            </a:r>
          </a:p>
          <a:p>
            <a:pPr marL="0" indent="0">
              <a:buNone/>
            </a:pPr>
            <a:endParaRPr lang="en-GB" dirty="0"/>
          </a:p>
          <a:p>
            <a:pPr marL="0" indent="0">
              <a:buNone/>
            </a:pPr>
            <a:r>
              <a:rPr lang="en-GB" dirty="0"/>
              <a:t>Compare:</a:t>
            </a:r>
          </a:p>
          <a:p>
            <a:r>
              <a:rPr lang="en-GB" dirty="0"/>
              <a:t>Median with outlier: </a:t>
            </a:r>
            <a:r>
              <a:rPr lang="en-GB" b="1" dirty="0"/>
              <a:t>465</a:t>
            </a:r>
          </a:p>
          <a:p>
            <a:r>
              <a:rPr lang="en-GB" dirty="0"/>
              <a:t>Median without outlier: </a:t>
            </a:r>
            <a:r>
              <a:rPr lang="en-GB" b="1" dirty="0"/>
              <a:t>461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4000" y="2234153"/>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8358188" y="3686175"/>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mean and 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586288" cy="3872733"/>
          </a:xfrm>
        </p:spPr>
        <p:txBody>
          <a:bodyPr>
            <a:noAutofit/>
          </a:bodyPr>
          <a:lstStyle/>
          <a:p>
            <a:pPr marL="0" indent="0">
              <a:buNone/>
            </a:pPr>
            <a:r>
              <a:rPr lang="en-GB" dirty="0"/>
              <a:t>When there are extreme values, the median is a better model of our data.</a:t>
            </a:r>
          </a:p>
          <a:p>
            <a:r>
              <a:rPr lang="en-GB" dirty="0"/>
              <a:t>M </a:t>
            </a:r>
            <a:r>
              <a:rPr lang="en-GB" i="1" dirty="0"/>
              <a:t>with</a:t>
            </a:r>
            <a:r>
              <a:rPr lang="en-GB" dirty="0"/>
              <a:t> outlier = 612</a:t>
            </a:r>
          </a:p>
          <a:p>
            <a:r>
              <a:rPr lang="en-GB" dirty="0"/>
              <a:t>Median </a:t>
            </a:r>
            <a:r>
              <a:rPr lang="en-GB" i="1" dirty="0"/>
              <a:t>with</a:t>
            </a:r>
            <a:r>
              <a:rPr lang="en-GB" dirty="0"/>
              <a:t> outlier: 465</a:t>
            </a:r>
          </a:p>
          <a:p>
            <a:r>
              <a:rPr lang="en-GB" dirty="0"/>
              <a:t>M </a:t>
            </a:r>
            <a:r>
              <a:rPr lang="en-GB" i="1" dirty="0"/>
              <a:t>without</a:t>
            </a:r>
            <a:r>
              <a:rPr lang="en-GB" dirty="0"/>
              <a:t> outlier = 499</a:t>
            </a:r>
          </a:p>
          <a:p>
            <a:r>
              <a:rPr lang="en-GB" dirty="0"/>
              <a:t>Median </a:t>
            </a:r>
            <a:r>
              <a:rPr lang="en-GB" i="1" dirty="0"/>
              <a:t>without</a:t>
            </a:r>
            <a:r>
              <a:rPr lang="en-GB" dirty="0"/>
              <a:t> outlier: 461</a:t>
            </a:r>
          </a:p>
          <a:p>
            <a:endParaRPr lang="en-GB" dirty="0"/>
          </a:p>
          <a:p>
            <a:pPr marL="0" indent="0">
              <a:buNone/>
            </a:pPr>
            <a:r>
              <a:rPr lang="en-GB" dirty="0"/>
              <a:t>So why not just use the 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4000" y="2234153"/>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8358188" y="3686175"/>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More robust alternatives to the standard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b="1" dirty="0"/>
              <a:t>Trimmed mean</a:t>
            </a:r>
            <a:r>
              <a:rPr lang="en-GB" dirty="0"/>
              <a:t>: Extreme values are removed before calculating the mean as normal (</a:t>
            </a:r>
            <a:r>
              <a:rPr lang="en-GB" dirty="0">
                <a:latin typeface="Courier New" panose="02070309020205020404" pitchFamily="49" charset="0"/>
                <a:cs typeface="Courier New" panose="02070309020205020404" pitchFamily="49" charset="0"/>
              </a:rPr>
              <a:t>trim() </a:t>
            </a:r>
            <a:r>
              <a:rPr lang="en-GB" dirty="0"/>
              <a:t>function)</a:t>
            </a:r>
          </a:p>
          <a:p>
            <a:pPr lvl="0"/>
            <a:r>
              <a:rPr lang="en-GB" b="1" dirty="0"/>
              <a:t>“</a:t>
            </a:r>
            <a:r>
              <a:rPr lang="en-GB" b="1" dirty="0" err="1"/>
              <a:t>Winsorized</a:t>
            </a:r>
            <a:r>
              <a:rPr lang="en-GB" b="1" dirty="0"/>
              <a:t>” mean</a:t>
            </a:r>
            <a:r>
              <a:rPr lang="en-GB" dirty="0"/>
              <a:t>: Extreme values are replaced with values at the thresholds of the extremes, e.g. the 90</a:t>
            </a:r>
            <a:r>
              <a:rPr lang="en-GB" baseline="30000" dirty="0"/>
              <a:t>th</a:t>
            </a:r>
            <a:r>
              <a:rPr lang="en-GB" dirty="0"/>
              <a:t> percentile.</a:t>
            </a:r>
          </a:p>
          <a:p>
            <a:pPr marL="0" lvl="0" indent="0">
              <a:buNone/>
            </a:pPr>
            <a:endParaRPr lang="en-GB" dirty="0"/>
          </a:p>
          <a:p>
            <a:pPr marL="0" lvl="0" indent="0">
              <a:buNone/>
            </a:pPr>
            <a:r>
              <a:rPr lang="en-GB" dirty="0"/>
              <a:t>So, why not just always used these?</a:t>
            </a:r>
          </a:p>
          <a:p>
            <a:pPr marL="0" lvl="0" indent="0">
              <a:buNone/>
            </a:pPr>
            <a:endParaRPr lang="en-GB" dirty="0"/>
          </a:p>
          <a:p>
            <a:pPr marL="0" lvl="0" indent="0">
              <a:buNone/>
            </a:pPr>
            <a:r>
              <a:rPr lang="en-GB" dirty="0"/>
              <a:t>Whatever you choose, justify your decision and be transparent about it in the report.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139551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dispersion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227707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Measures of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6343650" cy="3872733"/>
          </a:xfrm>
        </p:spPr>
        <p:txBody>
          <a:bodyPr>
            <a:noAutofit/>
          </a:bodyPr>
          <a:lstStyle/>
          <a:p>
            <a:r>
              <a:rPr lang="en-GB" dirty="0"/>
              <a:t>Tell us how the observations in our variables are spread out.</a:t>
            </a:r>
          </a:p>
          <a:p>
            <a:r>
              <a:rPr lang="en-GB" dirty="0"/>
              <a:t>Provide information about the variability in our data.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0106025" y="1022667"/>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9701987" y="811485"/>
            <a:ext cx="5727700" cy="4812665"/>
          </a:xfrm>
          <a:prstGeom prst="rect">
            <a:avLst/>
          </a:prstGeom>
        </p:spPr>
      </p:pic>
      <p:pic>
        <p:nvPicPr>
          <p:cNvPr id="5" name="Picture 4">
            <a:extLst>
              <a:ext uri="{FF2B5EF4-FFF2-40B4-BE49-F238E27FC236}">
                <a16:creationId xmlns:a16="http://schemas.microsoft.com/office/drawing/2014/main" id="{709A402B-3C31-4B4D-8B2D-33E0A21B07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35635" y="3228149"/>
            <a:ext cx="4876800" cy="3454400"/>
          </a:xfrm>
          <a:prstGeom prst="rect">
            <a:avLst/>
          </a:prstGeom>
        </p:spPr>
      </p:pic>
      <p:sp>
        <p:nvSpPr>
          <p:cNvPr id="10" name="Rectangle 9">
            <a:extLst>
              <a:ext uri="{FF2B5EF4-FFF2-40B4-BE49-F238E27FC236}">
                <a16:creationId xmlns:a16="http://schemas.microsoft.com/office/drawing/2014/main" id="{4E59E35C-5876-7B42-82B9-BC9F2FDC60A4}"/>
              </a:ext>
            </a:extLst>
          </p:cNvPr>
          <p:cNvSpPr/>
          <p:nvPr/>
        </p:nvSpPr>
        <p:spPr>
          <a:xfrm>
            <a:off x="506597" y="4170519"/>
            <a:ext cx="3729038" cy="1569660"/>
          </a:xfrm>
          <a:prstGeom prst="rect">
            <a:avLst/>
          </a:prstGeom>
        </p:spPr>
        <p:txBody>
          <a:bodyPr wrap="square">
            <a:spAutoFit/>
          </a:bodyPr>
          <a:lstStyle/>
          <a:p>
            <a:r>
              <a:rPr lang="en-GB" sz="2400" b="1" dirty="0"/>
              <a:t>Best practice:</a:t>
            </a:r>
          </a:p>
          <a:p>
            <a:r>
              <a:rPr lang="en-GB" sz="2400" dirty="0"/>
              <a:t>Report a measure of central tendency and a measure of dispersion (e.g., </a:t>
            </a:r>
            <a:r>
              <a:rPr lang="en-GB" sz="2400" b="1" dirty="0"/>
              <a:t>M</a:t>
            </a:r>
            <a:r>
              <a:rPr lang="en-GB" sz="2400" dirty="0"/>
              <a:t> and </a:t>
            </a:r>
            <a:r>
              <a:rPr lang="en-GB" sz="2400" b="1" dirty="0"/>
              <a:t>SD</a:t>
            </a:r>
            <a:r>
              <a:rPr lang="en-GB" sz="2400" dirty="0"/>
              <a:t>)</a:t>
            </a:r>
          </a:p>
        </p:txBody>
      </p:sp>
    </p:spTree>
    <p:extLst>
      <p:ext uri="{BB962C8B-B14F-4D97-AF65-F5344CB8AC3E}">
        <p14:creationId xmlns:p14="http://schemas.microsoft.com/office/powerpoint/2010/main" val="3099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deviation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258050" cy="3872733"/>
          </a:xfrm>
        </p:spPr>
        <p:txBody>
          <a:bodyPr>
            <a:noAutofit/>
          </a:bodyPr>
          <a:lstStyle/>
          <a:p>
            <a:pPr marL="0" indent="0">
              <a:buNone/>
            </a:pPr>
            <a:r>
              <a:rPr lang="en-GB" dirty="0"/>
              <a:t>Measure of dispersion around the </a:t>
            </a:r>
            <a:r>
              <a:rPr lang="en-GB" b="1" dirty="0"/>
              <a:t>mean</a:t>
            </a:r>
          </a:p>
          <a:p>
            <a:pPr marL="0" indent="0">
              <a:buNone/>
            </a:pPr>
            <a:endParaRPr lang="en-GB" dirty="0"/>
          </a:p>
          <a:p>
            <a:pPr marL="0" indent="0">
              <a:buNone/>
            </a:pPr>
            <a:r>
              <a:rPr lang="en-GB" dirty="0"/>
              <a:t>To calculate the SD: </a:t>
            </a:r>
          </a:p>
          <a:p>
            <a:pPr marL="457200" lvl="0" indent="-457200">
              <a:buFont typeface="+mj-lt"/>
              <a:buAutoNum type="arabicPeriod"/>
            </a:pPr>
            <a:r>
              <a:rPr lang="en-GB" sz="2200" dirty="0"/>
              <a:t>Calculate the mean for the sample: </a:t>
            </a:r>
            <a:r>
              <a:rPr lang="en-GB" sz="2400" dirty="0"/>
              <a:t>x̅</a:t>
            </a:r>
            <a:r>
              <a:rPr lang="en-GB" sz="2200" dirty="0"/>
              <a:t>  </a:t>
            </a:r>
          </a:p>
          <a:p>
            <a:pPr marL="457200" lvl="0" indent="-457200">
              <a:buFont typeface="+mj-lt"/>
              <a:buAutoNum type="arabicPeriod"/>
            </a:pPr>
            <a:r>
              <a:rPr lang="en-GB" sz="2200" dirty="0"/>
              <a:t>Calculate, for each data point (x), its difference from the mean and square this value: (x - </a:t>
            </a:r>
            <a:r>
              <a:rPr lang="en-GB" sz="2400" dirty="0"/>
              <a:t>x̅)</a:t>
            </a:r>
            <a:endParaRPr lang="en-GB" sz="2200" dirty="0"/>
          </a:p>
          <a:p>
            <a:pPr marL="457200" lvl="0" indent="-457200">
              <a:buFont typeface="+mj-lt"/>
              <a:buAutoNum type="arabicPeriod"/>
            </a:pPr>
            <a:r>
              <a:rPr lang="en-GB" sz="2200" dirty="0"/>
              <a:t>Sum up the squared differences: (x - </a:t>
            </a:r>
            <a:r>
              <a:rPr lang="en-GB" sz="2400" dirty="0"/>
              <a:t>x̅)</a:t>
            </a:r>
            <a:r>
              <a:rPr lang="en-GB" sz="2400" baseline="30000" dirty="0"/>
              <a:t>2</a:t>
            </a:r>
            <a:endParaRPr lang="en-GB" sz="2200" baseline="30000" dirty="0"/>
          </a:p>
          <a:p>
            <a:pPr marL="457200" lvl="0" indent="-457200">
              <a:buFont typeface="+mj-lt"/>
              <a:buAutoNum type="arabicPeriod"/>
            </a:pPr>
            <a:r>
              <a:rPr lang="en-GB" sz="2200" dirty="0"/>
              <a:t>Divide the “sum of squares” (x - </a:t>
            </a:r>
            <a:r>
              <a:rPr lang="en-GB" sz="2400" dirty="0"/>
              <a:t>x̅)</a:t>
            </a:r>
            <a:r>
              <a:rPr lang="en-GB" sz="2400" baseline="30000" dirty="0"/>
              <a:t>2 </a:t>
            </a:r>
            <a:r>
              <a:rPr lang="en-GB" sz="2200" dirty="0"/>
              <a:t>by the number of observations minus 1 (N – 1).</a:t>
            </a:r>
          </a:p>
          <a:p>
            <a:pPr marL="457200" lvl="0" indent="-457200">
              <a:buFont typeface="+mj-lt"/>
              <a:buAutoNum type="arabicPeriod"/>
            </a:pPr>
            <a:r>
              <a:rPr lang="en-GB" sz="2200" dirty="0"/>
              <a:t>Take the square the root of this number.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0106025" y="1022667"/>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9701987" y="811485"/>
            <a:ext cx="5727700" cy="4812665"/>
          </a:xfrm>
          <a:prstGeom prst="rect">
            <a:avLst/>
          </a:prstGeom>
        </p:spPr>
      </p:pic>
      <p:pic>
        <p:nvPicPr>
          <p:cNvPr id="9" name="Picture 4" descr="https://spreadsheetsolving.files.wordpress.com/2013/06/techsmithworf21a.png">
            <a:extLst>
              <a:ext uri="{FF2B5EF4-FFF2-40B4-BE49-F238E27FC236}">
                <a16:creationId xmlns:a16="http://schemas.microsoft.com/office/drawing/2014/main" id="{50833A35-6287-8440-BC92-5AA205DC0A65}"/>
              </a:ext>
            </a:extLst>
          </p:cNvPr>
          <p:cNvPicPr>
            <a:picLocks noChangeAspect="1" noChangeArrowheads="1"/>
          </p:cNvPicPr>
          <p:nvPr/>
        </p:nvPicPr>
        <p:blipFill>
          <a:blip r:embed="rId4" cstate="print"/>
          <a:srcRect/>
          <a:stretch>
            <a:fillRect/>
          </a:stretch>
        </p:blipFill>
        <p:spPr bwMode="auto">
          <a:xfrm>
            <a:off x="5349865" y="533460"/>
            <a:ext cx="3242459" cy="1291983"/>
          </a:xfrm>
          <a:prstGeom prst="rect">
            <a:avLst/>
          </a:prstGeom>
          <a:noFill/>
        </p:spPr>
      </p:pic>
    </p:spTree>
    <p:extLst>
      <p:ext uri="{BB962C8B-B14F-4D97-AF65-F5344CB8AC3E}">
        <p14:creationId xmlns:p14="http://schemas.microsoft.com/office/powerpoint/2010/main" val="37678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Distance between the smallest and largest data point.</a:t>
            </a:r>
          </a:p>
          <a:p>
            <a:r>
              <a:rPr lang="en-GB" dirty="0"/>
              <a:t>Not very informative as it exclusively based on the most extreme values…</a:t>
            </a:r>
          </a:p>
          <a:p>
            <a:pPr marL="0" indent="0">
              <a:buNone/>
            </a:pPr>
            <a:endParaRPr lang="en-GB" dirty="0"/>
          </a:p>
          <a:p>
            <a:pPr marL="0" indent="0">
              <a:buNone/>
            </a:pPr>
            <a:r>
              <a:rPr lang="en-GB" dirty="0"/>
              <a:t>Example: age range in our handout</a:t>
            </a:r>
          </a:p>
          <a:p>
            <a:r>
              <a:rPr lang="en-GB" dirty="0"/>
              <a:t>Minimum age = 18</a:t>
            </a:r>
          </a:p>
          <a:p>
            <a:r>
              <a:rPr lang="en-GB" dirty="0"/>
              <a:t>Maximum age = 25</a:t>
            </a:r>
          </a:p>
          <a:p>
            <a:r>
              <a:rPr lang="en-GB" dirty="0"/>
              <a:t>Range = 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47</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0106025" y="1022667"/>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9701987" y="811485"/>
            <a:ext cx="5727700" cy="4812665"/>
          </a:xfrm>
          <a:prstGeom prst="rect">
            <a:avLst/>
          </a:prstGeom>
        </p:spPr>
      </p:pic>
    </p:spTree>
    <p:extLst>
      <p:ext uri="{BB962C8B-B14F-4D97-AF65-F5344CB8AC3E}">
        <p14:creationId xmlns:p14="http://schemas.microsoft.com/office/powerpoint/2010/main" val="77984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Interquartile 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3729038" cy="3872733"/>
          </a:xfrm>
        </p:spPr>
        <p:txBody>
          <a:bodyPr>
            <a:noAutofit/>
          </a:bodyPr>
          <a:lstStyle/>
          <a:p>
            <a:r>
              <a:rPr lang="en-GB" sz="2400" dirty="0"/>
              <a:t>Another way of </a:t>
            </a:r>
            <a:r>
              <a:rPr lang="en-GB" sz="2400"/>
              <a:t>measuring dispersion </a:t>
            </a:r>
            <a:r>
              <a:rPr lang="en-GB" sz="2400" dirty="0"/>
              <a:t>is by means of the interquartile range (IQR). </a:t>
            </a:r>
          </a:p>
          <a:p>
            <a:r>
              <a:rPr lang="en-GB" sz="2400" dirty="0"/>
              <a:t>This divides the sample data into quartiles (Q1, Q2, Q3 and Q4).</a:t>
            </a:r>
          </a:p>
          <a:p>
            <a:r>
              <a:rPr lang="en-GB" sz="2400" dirty="0"/>
              <a:t>Difference between Q1 and Q3 is called the </a:t>
            </a:r>
            <a:r>
              <a:rPr lang="en-GB" sz="2400" b="1" dirty="0"/>
              <a:t>interquartile range</a:t>
            </a:r>
            <a:r>
              <a:rPr lang="en-GB" sz="2400"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48</a:t>
            </a:fld>
            <a:endParaRPr lang="en-GB" dirty="0"/>
          </a:p>
        </p:txBody>
      </p:sp>
      <p:pic>
        <p:nvPicPr>
          <p:cNvPr id="6" name="Picture 5">
            <a:extLst>
              <a:ext uri="{FF2B5EF4-FFF2-40B4-BE49-F238E27FC236}">
                <a16:creationId xmlns:a16="http://schemas.microsoft.com/office/drawing/2014/main" id="{B117DB37-02F2-A34F-941A-B168FE7A353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2635" y="1978239"/>
            <a:ext cx="5141365" cy="4320000"/>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4">
            <a:extLst>
              <a:ext uri="{28A0092B-C50C-407E-A947-70E740481C1C}">
                <a14:useLocalDpi xmlns:a14="http://schemas.microsoft.com/office/drawing/2010/main" val="0"/>
              </a:ext>
            </a:extLst>
          </a:blip>
          <a:stretch>
            <a:fillRect/>
          </a:stretch>
        </p:blipFill>
        <p:spPr>
          <a:xfrm>
            <a:off x="10486382" y="3891907"/>
            <a:ext cx="5727700" cy="4812665"/>
          </a:xfrm>
          <a:prstGeom prst="rect">
            <a:avLst/>
          </a:prstGeom>
        </p:spPr>
      </p:pic>
    </p:spTree>
    <p:extLst>
      <p:ext uri="{BB962C8B-B14F-4D97-AF65-F5344CB8AC3E}">
        <p14:creationId xmlns:p14="http://schemas.microsoft.com/office/powerpoint/2010/main" val="2781715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wrangling and 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49</a:t>
            </a:fld>
            <a:endParaRPr lang="en-GB"/>
          </a:p>
        </p:txBody>
      </p:sp>
    </p:spTree>
    <p:extLst>
      <p:ext uri="{BB962C8B-B14F-4D97-AF65-F5344CB8AC3E}">
        <p14:creationId xmlns:p14="http://schemas.microsoft.com/office/powerpoint/2010/main" val="51123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Session 2 homework</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637616" cy="3872733"/>
          </a:xfrm>
        </p:spPr>
        <p:txBody>
          <a:bodyPr>
            <a:noAutofit/>
          </a:bodyPr>
          <a:lstStyle/>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1AE4A630-D313-F943-AF05-D6A65AFECB03}"/>
              </a:ext>
            </a:extLst>
          </p:cNvPr>
          <p:cNvPicPr>
            <a:picLocks noChangeAspect="1"/>
          </p:cNvPicPr>
          <p:nvPr/>
        </p:nvPicPr>
        <p:blipFill>
          <a:blip r:embed="rId3"/>
          <a:stretch>
            <a:fillRect/>
          </a:stretch>
        </p:blipFill>
        <p:spPr>
          <a:xfrm>
            <a:off x="608826" y="1378577"/>
            <a:ext cx="6415398" cy="5102225"/>
          </a:xfrm>
          <a:prstGeom prst="rect">
            <a:avLst/>
          </a:prstGeom>
        </p:spPr>
      </p:pic>
    </p:spTree>
    <p:extLst>
      <p:ext uri="{BB962C8B-B14F-4D97-AF65-F5344CB8AC3E}">
        <p14:creationId xmlns:p14="http://schemas.microsoft.com/office/powerpoint/2010/main" val="1218233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3</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917710" cy="3872733"/>
          </a:xfrm>
        </p:spPr>
        <p:txBody>
          <a:bodyPr>
            <a:noAutofit/>
          </a:bodyPr>
          <a:lstStyle/>
          <a:p>
            <a:pPr marL="0" indent="0">
              <a:buNone/>
            </a:pPr>
            <a:r>
              <a:rPr lang="en-GB" sz="2200" dirty="0"/>
              <a:t>Step 3: </a:t>
            </a:r>
            <a:r>
              <a:rPr lang="en-US" sz="2200" dirty="0"/>
              <a:t>Exploratory data analysis</a:t>
            </a:r>
          </a:p>
          <a:p>
            <a:pPr marL="0" indent="0">
              <a:buNone/>
            </a:pPr>
            <a:endParaRPr lang="en-US" sz="2200" dirty="0"/>
          </a:p>
          <a:p>
            <a:pPr marL="0" indent="0">
              <a:buNone/>
            </a:pPr>
            <a:r>
              <a:rPr lang="en-US" sz="2200" dirty="0"/>
              <a:t>Step 4: Our first graphic explorations</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5949307" y="2234153"/>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0216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51</a:t>
            </a:fld>
            <a:endParaRPr lang="en-GB"/>
          </a:p>
        </p:txBody>
      </p:sp>
    </p:spTree>
    <p:extLst>
      <p:ext uri="{BB962C8B-B14F-4D97-AF65-F5344CB8AC3E}">
        <p14:creationId xmlns:p14="http://schemas.microsoft.com/office/powerpoint/2010/main" val="962062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January 30, 2023</a:t>
            </a:r>
          </a:p>
          <a:p>
            <a:r>
              <a:rPr lang="en-GB" dirty="0"/>
              <a:t>Professor Patrick Rebuschat</a:t>
            </a:r>
          </a:p>
          <a:p>
            <a:r>
              <a:rPr lang="en-GB" sz="2400" dirty="0">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3804522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PPDAC Cycle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61387" y="1487768"/>
            <a:ext cx="2676377" cy="647519"/>
          </a:xfrm>
        </p:spPr>
        <p:txBody>
          <a:bodyPr>
            <a:noAutofit/>
          </a:bodyPr>
          <a:lstStyle/>
          <a:p>
            <a:pPr marL="0" indent="0">
              <a:buNone/>
            </a:pPr>
            <a:r>
              <a:rPr lang="en-GB" sz="1200" dirty="0"/>
              <a:t>Adapted from </a:t>
            </a:r>
            <a:r>
              <a:rPr lang="en-GB" sz="1200" dirty="0" err="1"/>
              <a:t>Spiegehalter</a:t>
            </a:r>
            <a:r>
              <a:rPr lang="en-GB" sz="1200" dirty="0"/>
              <a:t> (2019)</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53</a:t>
            </a:fld>
            <a:endParaRPr lang="en-GB" dirty="0"/>
          </a:p>
        </p:txBody>
      </p:sp>
      <p:grpSp>
        <p:nvGrpSpPr>
          <p:cNvPr id="26" name="Group 25">
            <a:extLst>
              <a:ext uri="{FF2B5EF4-FFF2-40B4-BE49-F238E27FC236}">
                <a16:creationId xmlns:a16="http://schemas.microsoft.com/office/drawing/2014/main" id="{F6C56834-E52A-0942-9284-A8AB64F4A065}"/>
              </a:ext>
            </a:extLst>
          </p:cNvPr>
          <p:cNvGrpSpPr/>
          <p:nvPr/>
        </p:nvGrpSpPr>
        <p:grpSpPr>
          <a:xfrm>
            <a:off x="1396613" y="2541502"/>
            <a:ext cx="6350773" cy="3747454"/>
            <a:chOff x="577052" y="2843560"/>
            <a:chExt cx="6350773" cy="3747454"/>
          </a:xfrm>
        </p:grpSpPr>
        <p:sp>
          <p:nvSpPr>
            <p:cNvPr id="7" name="Rectangle 6">
              <a:extLst>
                <a:ext uri="{FF2B5EF4-FFF2-40B4-BE49-F238E27FC236}">
                  <a16:creationId xmlns:a16="http://schemas.microsoft.com/office/drawing/2014/main" id="{198110C6-9D6B-4643-9703-093703C93440}"/>
                </a:ext>
              </a:extLst>
            </p:cNvPr>
            <p:cNvSpPr/>
            <p:nvPr/>
          </p:nvSpPr>
          <p:spPr>
            <a:xfrm>
              <a:off x="2982952" y="2843560"/>
              <a:ext cx="1589048" cy="731685"/>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PROBLEM</a:t>
              </a:r>
            </a:p>
          </p:txBody>
        </p:sp>
        <p:sp>
          <p:nvSpPr>
            <p:cNvPr id="8" name="Rectangle 7">
              <a:extLst>
                <a:ext uri="{FF2B5EF4-FFF2-40B4-BE49-F238E27FC236}">
                  <a16:creationId xmlns:a16="http://schemas.microsoft.com/office/drawing/2014/main" id="{1016AE63-3DED-1843-A645-D6D92CE3AB75}"/>
                </a:ext>
              </a:extLst>
            </p:cNvPr>
            <p:cNvSpPr/>
            <p:nvPr/>
          </p:nvSpPr>
          <p:spPr>
            <a:xfrm>
              <a:off x="5338777" y="3957533"/>
              <a:ext cx="1589048" cy="731685"/>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PLAN</a:t>
              </a:r>
            </a:p>
          </p:txBody>
        </p:sp>
        <p:sp>
          <p:nvSpPr>
            <p:cNvPr id="9" name="Rectangle 8">
              <a:extLst>
                <a:ext uri="{FF2B5EF4-FFF2-40B4-BE49-F238E27FC236}">
                  <a16:creationId xmlns:a16="http://schemas.microsoft.com/office/drawing/2014/main" id="{7B3F98F6-462C-7546-880B-A1A5EBB4EBF5}"/>
                </a:ext>
              </a:extLst>
            </p:cNvPr>
            <p:cNvSpPr/>
            <p:nvPr/>
          </p:nvSpPr>
          <p:spPr>
            <a:xfrm>
              <a:off x="577052" y="3976537"/>
              <a:ext cx="1589048" cy="731685"/>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CONCLUSION</a:t>
              </a:r>
            </a:p>
          </p:txBody>
        </p:sp>
        <p:sp>
          <p:nvSpPr>
            <p:cNvPr id="10" name="Rectangle 9">
              <a:extLst>
                <a:ext uri="{FF2B5EF4-FFF2-40B4-BE49-F238E27FC236}">
                  <a16:creationId xmlns:a16="http://schemas.microsoft.com/office/drawing/2014/main" id="{9F33A71C-60C9-C54A-B5FA-0D4C0350C23C}"/>
                </a:ext>
              </a:extLst>
            </p:cNvPr>
            <p:cNvSpPr/>
            <p:nvPr/>
          </p:nvSpPr>
          <p:spPr>
            <a:xfrm>
              <a:off x="4159403" y="5859329"/>
              <a:ext cx="1589048" cy="731685"/>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a:t>
              </a:r>
            </a:p>
          </p:txBody>
        </p:sp>
        <p:sp>
          <p:nvSpPr>
            <p:cNvPr id="11" name="Rectangle 10">
              <a:extLst>
                <a:ext uri="{FF2B5EF4-FFF2-40B4-BE49-F238E27FC236}">
                  <a16:creationId xmlns:a16="http://schemas.microsoft.com/office/drawing/2014/main" id="{2788AD5C-9FCF-6343-8171-CB7D5515BB2B}"/>
                </a:ext>
              </a:extLst>
            </p:cNvPr>
            <p:cNvSpPr/>
            <p:nvPr/>
          </p:nvSpPr>
          <p:spPr>
            <a:xfrm>
              <a:off x="1776239" y="5859328"/>
              <a:ext cx="1589048" cy="731685"/>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ANALYSIS</a:t>
              </a:r>
            </a:p>
          </p:txBody>
        </p:sp>
        <p:cxnSp>
          <p:nvCxnSpPr>
            <p:cNvPr id="13" name="Curved Connector 12">
              <a:extLst>
                <a:ext uri="{FF2B5EF4-FFF2-40B4-BE49-F238E27FC236}">
                  <a16:creationId xmlns:a16="http://schemas.microsoft.com/office/drawing/2014/main" id="{C48225C1-C307-AC4A-B782-334C24E54F70}"/>
                </a:ext>
              </a:extLst>
            </p:cNvPr>
            <p:cNvCxnSpPr>
              <a:stCxn id="7" idx="3"/>
              <a:endCxn id="8" idx="0"/>
            </p:cNvCxnSpPr>
            <p:nvPr/>
          </p:nvCxnSpPr>
          <p:spPr>
            <a:xfrm>
              <a:off x="4572000" y="3209403"/>
              <a:ext cx="1561301" cy="748130"/>
            </a:xfrm>
            <a:prstGeom prst="curvedConnector2">
              <a:avLst/>
            </a:prstGeom>
            <a:ln>
              <a:solidFill>
                <a:srgbClr val="B5121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F756E5D-07BF-2341-B53C-5EC88A8ED797}"/>
                </a:ext>
              </a:extLst>
            </p:cNvPr>
            <p:cNvCxnSpPr>
              <a:cxnSpLocks/>
              <a:stCxn id="8" idx="2"/>
            </p:cNvCxnSpPr>
            <p:nvPr/>
          </p:nvCxnSpPr>
          <p:spPr>
            <a:xfrm rot="5400000">
              <a:off x="4962229" y="4661104"/>
              <a:ext cx="1142958" cy="1199186"/>
            </a:xfrm>
            <a:prstGeom prst="curvedConnector2">
              <a:avLst/>
            </a:prstGeom>
            <a:ln>
              <a:solidFill>
                <a:srgbClr val="B5121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A502E7A1-8F2B-1448-806F-F3ED40281B30}"/>
                </a:ext>
              </a:extLst>
            </p:cNvPr>
            <p:cNvCxnSpPr>
              <a:cxnSpLocks/>
            </p:cNvCxnSpPr>
            <p:nvPr/>
          </p:nvCxnSpPr>
          <p:spPr>
            <a:xfrm rot="16200000" flipH="1">
              <a:off x="1399691" y="4674426"/>
              <a:ext cx="1142958" cy="1199186"/>
            </a:xfrm>
            <a:prstGeom prst="curvedConnector2">
              <a:avLst/>
            </a:prstGeom>
            <a:ln>
              <a:solidFill>
                <a:srgbClr val="B5121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EA231577-9E35-D747-B864-7DAA8AD9EA1D}"/>
                </a:ext>
              </a:extLst>
            </p:cNvPr>
            <p:cNvCxnSpPr>
              <a:cxnSpLocks/>
            </p:cNvCxnSpPr>
            <p:nvPr/>
          </p:nvCxnSpPr>
          <p:spPr>
            <a:xfrm flipH="1">
              <a:off x="1410487" y="3216875"/>
              <a:ext cx="1561301" cy="748130"/>
            </a:xfrm>
            <a:prstGeom prst="curvedConnector2">
              <a:avLst/>
            </a:prstGeom>
            <a:ln>
              <a:solidFill>
                <a:srgbClr val="B5121B"/>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62BEB3FA-D082-C643-9651-A38197E428E2}"/>
              </a:ext>
            </a:extLst>
          </p:cNvPr>
          <p:cNvSpPr txBox="1"/>
          <p:nvPr/>
        </p:nvSpPr>
        <p:spPr>
          <a:xfrm>
            <a:off x="3390324" y="1436728"/>
            <a:ext cx="2533946"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Understanding and clearly defining the problem</a:t>
            </a:r>
          </a:p>
          <a:p>
            <a:pPr marL="285750" indent="-285750">
              <a:buFont typeface="Arial" panose="020B0604020202020204" pitchFamily="34" charset="0"/>
              <a:buChar char="•"/>
            </a:pPr>
            <a:r>
              <a:rPr lang="en-US" sz="1400" dirty="0"/>
              <a:t>Deciding on strategy to answer the question(s)?</a:t>
            </a:r>
          </a:p>
          <a:p>
            <a:pPr marL="285750" indent="-285750">
              <a:buFont typeface="Arial" panose="020B0604020202020204" pitchFamily="34" charset="0"/>
              <a:buChar char="•"/>
            </a:pPr>
            <a:endParaRPr lang="en-US" sz="1400" dirty="0"/>
          </a:p>
        </p:txBody>
      </p:sp>
      <p:sp>
        <p:nvSpPr>
          <p:cNvPr id="28" name="TextBox 27">
            <a:extLst>
              <a:ext uri="{FF2B5EF4-FFF2-40B4-BE49-F238E27FC236}">
                <a16:creationId xmlns:a16="http://schemas.microsoft.com/office/drawing/2014/main" id="{47F1E78B-F80B-C145-96F7-ADA6C0F9F922}"/>
              </a:ext>
            </a:extLst>
          </p:cNvPr>
          <p:cNvSpPr txBox="1"/>
          <p:nvPr/>
        </p:nvSpPr>
        <p:spPr>
          <a:xfrm>
            <a:off x="6862439" y="1997243"/>
            <a:ext cx="2025106"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What to measure and how?</a:t>
            </a:r>
          </a:p>
          <a:p>
            <a:pPr marL="285750" indent="-285750">
              <a:buFont typeface="Arial" panose="020B0604020202020204" pitchFamily="34" charset="0"/>
              <a:buChar char="•"/>
            </a:pPr>
            <a:r>
              <a:rPr lang="en-US" sz="1400" dirty="0"/>
              <a:t>Study design?</a:t>
            </a:r>
          </a:p>
          <a:p>
            <a:pPr marL="285750" indent="-285750">
              <a:buFont typeface="Arial" panose="020B0604020202020204" pitchFamily="34" charset="0"/>
              <a:buChar char="•"/>
            </a:pPr>
            <a:r>
              <a:rPr lang="en-US" sz="1400" dirty="0"/>
              <a:t>Data collection methods?</a:t>
            </a:r>
          </a:p>
          <a:p>
            <a:pPr marL="285750" indent="-285750">
              <a:buFont typeface="Arial" panose="020B0604020202020204" pitchFamily="34" charset="0"/>
              <a:buChar char="•"/>
            </a:pPr>
            <a:r>
              <a:rPr lang="en-US" sz="1400" dirty="0"/>
              <a:t>Ethics approval</a:t>
            </a:r>
          </a:p>
          <a:p>
            <a:pPr marL="285750" indent="-285750">
              <a:buFont typeface="Arial" panose="020B0604020202020204" pitchFamily="34" charset="0"/>
              <a:buChar char="•"/>
            </a:pPr>
            <a:r>
              <a:rPr lang="en-US" sz="1400" dirty="0">
                <a:hlinkClick r:id="rId2"/>
              </a:rPr>
              <a:t>Preregistration</a:t>
            </a:r>
            <a:r>
              <a:rPr lang="en-US" sz="1400" dirty="0"/>
              <a:t>?</a:t>
            </a:r>
          </a:p>
        </p:txBody>
      </p:sp>
      <p:sp>
        <p:nvSpPr>
          <p:cNvPr id="29" name="TextBox 28">
            <a:extLst>
              <a:ext uri="{FF2B5EF4-FFF2-40B4-BE49-F238E27FC236}">
                <a16:creationId xmlns:a16="http://schemas.microsoft.com/office/drawing/2014/main" id="{666047C6-C72C-554F-AF42-B635381A490E}"/>
              </a:ext>
            </a:extLst>
          </p:cNvPr>
          <p:cNvSpPr txBox="1"/>
          <p:nvPr/>
        </p:nvSpPr>
        <p:spPr>
          <a:xfrm>
            <a:off x="6773231" y="5482244"/>
            <a:ext cx="202510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Collection</a:t>
            </a:r>
          </a:p>
          <a:p>
            <a:pPr marL="285750" indent="-285750">
              <a:buFont typeface="Arial" panose="020B0604020202020204" pitchFamily="34" charset="0"/>
              <a:buChar char="•"/>
            </a:pPr>
            <a:r>
              <a:rPr lang="en-US" sz="1400" dirty="0"/>
              <a:t>Management</a:t>
            </a:r>
          </a:p>
          <a:p>
            <a:pPr marL="285750" indent="-285750">
              <a:buFont typeface="Arial" panose="020B0604020202020204" pitchFamily="34" charset="0"/>
              <a:buChar char="•"/>
            </a:pPr>
            <a:r>
              <a:rPr lang="en-US" sz="1400" dirty="0"/>
              <a:t>Cleaning (from raw to tidy data)</a:t>
            </a:r>
          </a:p>
        </p:txBody>
      </p:sp>
      <p:sp>
        <p:nvSpPr>
          <p:cNvPr id="31" name="TextBox 30">
            <a:extLst>
              <a:ext uri="{FF2B5EF4-FFF2-40B4-BE49-F238E27FC236}">
                <a16:creationId xmlns:a16="http://schemas.microsoft.com/office/drawing/2014/main" id="{17C26DDA-FE9A-D040-933E-DE4C69FFF145}"/>
              </a:ext>
            </a:extLst>
          </p:cNvPr>
          <p:cNvSpPr txBox="1"/>
          <p:nvPr/>
        </p:nvSpPr>
        <p:spPr>
          <a:xfrm>
            <a:off x="190303" y="5478530"/>
            <a:ext cx="202510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Exploratory data analysis</a:t>
            </a:r>
          </a:p>
          <a:p>
            <a:pPr marL="285750" indent="-285750">
              <a:buFont typeface="Arial" panose="020B0604020202020204" pitchFamily="34" charset="0"/>
              <a:buChar char="•"/>
            </a:pPr>
            <a:r>
              <a:rPr lang="en-US" sz="1400" dirty="0"/>
              <a:t>Visualization</a:t>
            </a:r>
          </a:p>
          <a:p>
            <a:pPr marL="285750" indent="-285750">
              <a:buFont typeface="Arial" panose="020B0604020202020204" pitchFamily="34" charset="0"/>
              <a:buChar char="•"/>
            </a:pPr>
            <a:r>
              <a:rPr lang="en-US" sz="1400" dirty="0"/>
              <a:t>Hypothesis testing</a:t>
            </a:r>
          </a:p>
        </p:txBody>
      </p:sp>
      <p:sp>
        <p:nvSpPr>
          <p:cNvPr id="32" name="TextBox 31">
            <a:extLst>
              <a:ext uri="{FF2B5EF4-FFF2-40B4-BE49-F238E27FC236}">
                <a16:creationId xmlns:a16="http://schemas.microsoft.com/office/drawing/2014/main" id="{A5470B89-E42E-6845-8AFA-01A4BB1F83BC}"/>
              </a:ext>
            </a:extLst>
          </p:cNvPr>
          <p:cNvSpPr txBox="1"/>
          <p:nvPr/>
        </p:nvSpPr>
        <p:spPr>
          <a:xfrm>
            <a:off x="201454" y="1993529"/>
            <a:ext cx="2025106"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Interpretation</a:t>
            </a:r>
          </a:p>
          <a:p>
            <a:pPr marL="285750" indent="-285750">
              <a:buFont typeface="Arial" panose="020B0604020202020204" pitchFamily="34" charset="0"/>
              <a:buChar char="•"/>
            </a:pPr>
            <a:r>
              <a:rPr lang="en-US" sz="1400" dirty="0"/>
              <a:t>Conclusion</a:t>
            </a:r>
          </a:p>
          <a:p>
            <a:pPr marL="285750" indent="-285750">
              <a:buFont typeface="Arial" panose="020B0604020202020204" pitchFamily="34" charset="0"/>
              <a:buChar char="•"/>
            </a:pPr>
            <a:r>
              <a:rPr lang="en-US" sz="1400" dirty="0"/>
              <a:t>Dissemination</a:t>
            </a:r>
          </a:p>
          <a:p>
            <a:pPr marL="285750" indent="-285750">
              <a:buFont typeface="Arial" panose="020B0604020202020204" pitchFamily="34" charset="0"/>
              <a:buChar char="•"/>
            </a:pPr>
            <a:r>
              <a:rPr lang="en-US" sz="1400" dirty="0">
                <a:hlinkClick r:id="rId3"/>
              </a:rPr>
              <a:t>Sharing of data and scripts</a:t>
            </a:r>
            <a:endParaRPr lang="en-US" sz="1400" dirty="0"/>
          </a:p>
          <a:p>
            <a:pPr marL="285750" indent="-285750">
              <a:buFont typeface="Arial" panose="020B0604020202020204" pitchFamily="34" charset="0"/>
              <a:buChar char="•"/>
            </a:pPr>
            <a:r>
              <a:rPr lang="en-US" sz="1400" dirty="0"/>
              <a:t>New ideas</a:t>
            </a:r>
          </a:p>
        </p:txBody>
      </p:sp>
      <p:sp>
        <p:nvSpPr>
          <p:cNvPr id="33" name="TextBox 32">
            <a:extLst>
              <a:ext uri="{FF2B5EF4-FFF2-40B4-BE49-F238E27FC236}">
                <a16:creationId xmlns:a16="http://schemas.microsoft.com/office/drawing/2014/main" id="{AE989DAB-00E7-EC44-AAA2-C55B2AA0F25C}"/>
              </a:ext>
            </a:extLst>
          </p:cNvPr>
          <p:cNvSpPr txBox="1"/>
          <p:nvPr/>
        </p:nvSpPr>
        <p:spPr>
          <a:xfrm>
            <a:off x="3611177" y="3822935"/>
            <a:ext cx="1918010" cy="923330"/>
          </a:xfrm>
          <a:prstGeom prst="rect">
            <a:avLst/>
          </a:prstGeom>
          <a:noFill/>
        </p:spPr>
        <p:txBody>
          <a:bodyPr wrap="square" rtlCol="0">
            <a:spAutoFit/>
          </a:bodyPr>
          <a:lstStyle/>
          <a:p>
            <a:pPr algn="ctr"/>
            <a:r>
              <a:rPr lang="en-US" dirty="0">
                <a:solidFill>
                  <a:srgbClr val="B5121B"/>
                </a:solidFill>
              </a:rPr>
              <a:t>Open and reproducible science</a:t>
            </a:r>
          </a:p>
        </p:txBody>
      </p:sp>
      <p:cxnSp>
        <p:nvCxnSpPr>
          <p:cNvPr id="35" name="Elbow Connector 34">
            <a:extLst>
              <a:ext uri="{FF2B5EF4-FFF2-40B4-BE49-F238E27FC236}">
                <a16:creationId xmlns:a16="http://schemas.microsoft.com/office/drawing/2014/main" id="{27F2AD82-F1A6-AB43-A915-FA86E48E5F72}"/>
              </a:ext>
            </a:extLst>
          </p:cNvPr>
          <p:cNvCxnSpPr>
            <a:endCxn id="10" idx="1"/>
          </p:cNvCxnSpPr>
          <p:nvPr/>
        </p:nvCxnSpPr>
        <p:spPr>
          <a:xfrm>
            <a:off x="4184848" y="5921298"/>
            <a:ext cx="794116" cy="1816"/>
          </a:xfrm>
          <a:prstGeom prst="bentConnector3">
            <a:avLst/>
          </a:prstGeom>
          <a:ln>
            <a:solidFill>
              <a:srgbClr val="B5121B"/>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21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Session 2 homework</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637616" cy="3872733"/>
          </a:xfrm>
        </p:spPr>
        <p:txBody>
          <a:bodyPr>
            <a:noAutofit/>
          </a:bodyPr>
          <a:lstStyle/>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7" name="Picture 6">
            <a:extLst>
              <a:ext uri="{FF2B5EF4-FFF2-40B4-BE49-F238E27FC236}">
                <a16:creationId xmlns:a16="http://schemas.microsoft.com/office/drawing/2014/main" id="{35978CD3-CEC1-244C-ADC2-76664D40175B}"/>
              </a:ext>
            </a:extLst>
          </p:cNvPr>
          <p:cNvPicPr>
            <a:picLocks noChangeAspect="1"/>
          </p:cNvPicPr>
          <p:nvPr/>
        </p:nvPicPr>
        <p:blipFill>
          <a:blip r:embed="rId3"/>
          <a:stretch>
            <a:fillRect/>
          </a:stretch>
        </p:blipFill>
        <p:spPr>
          <a:xfrm>
            <a:off x="364387" y="1466851"/>
            <a:ext cx="5460149" cy="4872665"/>
          </a:xfrm>
          <a:prstGeom prst="rect">
            <a:avLst/>
          </a:prstGeom>
        </p:spPr>
      </p:pic>
    </p:spTree>
    <p:extLst>
      <p:ext uri="{BB962C8B-B14F-4D97-AF65-F5344CB8AC3E}">
        <p14:creationId xmlns:p14="http://schemas.microsoft.com/office/powerpoint/2010/main" val="4025097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Session 2 homework</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1" y="2234153"/>
            <a:ext cx="4637616" cy="3872733"/>
          </a:xfrm>
        </p:spPr>
        <p:txBody>
          <a:bodyPr>
            <a:noAutofit/>
          </a:bodyPr>
          <a:lstStyle/>
          <a:p>
            <a:pPr marL="0" indent="0">
              <a:buNone/>
            </a:pPr>
            <a:endParaRPr lang="en-GB" sz="24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8" name="Picture 7">
            <a:extLst>
              <a:ext uri="{FF2B5EF4-FFF2-40B4-BE49-F238E27FC236}">
                <a16:creationId xmlns:a16="http://schemas.microsoft.com/office/drawing/2014/main" id="{86559C8F-8FBB-D647-8377-DB708D298105}"/>
              </a:ext>
            </a:extLst>
          </p:cNvPr>
          <p:cNvPicPr>
            <a:picLocks noChangeAspect="1"/>
          </p:cNvPicPr>
          <p:nvPr/>
        </p:nvPicPr>
        <p:blipFill rotWithShape="1">
          <a:blip r:embed="rId3"/>
          <a:srcRect b="6994"/>
          <a:stretch/>
        </p:blipFill>
        <p:spPr>
          <a:xfrm>
            <a:off x="380226" y="1427317"/>
            <a:ext cx="6019800" cy="4996334"/>
          </a:xfrm>
          <a:prstGeom prst="rect">
            <a:avLst/>
          </a:prstGeom>
        </p:spPr>
      </p:pic>
    </p:spTree>
    <p:extLst>
      <p:ext uri="{BB962C8B-B14F-4D97-AF65-F5344CB8AC3E}">
        <p14:creationId xmlns:p14="http://schemas.microsoft.com/office/powerpoint/2010/main" val="3532902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a:xfrm>
            <a:off x="692638" y="3322621"/>
            <a:ext cx="7434930" cy="1399152"/>
          </a:xfrm>
          <a:solidFill>
            <a:schemeClr val="bg1"/>
          </a:solidFill>
        </p:spPr>
        <p:txBody>
          <a:bodyPr>
            <a:noAutofit/>
          </a:bodyPr>
          <a:lstStyle/>
          <a:p>
            <a:r>
              <a:rPr lang="en-GB" sz="4000" dirty="0"/>
              <a:t>Check the R script on Moodle, download the following file:</a:t>
            </a:r>
            <a:br>
              <a:rPr lang="en-GB" sz="4000" dirty="0"/>
            </a:br>
            <a:br>
              <a:rPr lang="en-GB" sz="4000" dirty="0"/>
            </a:br>
            <a:r>
              <a:rPr lang="en-GB" sz="4000" dirty="0"/>
              <a:t>“</a:t>
            </a:r>
            <a:r>
              <a:rPr lang="en-GB" sz="4000" dirty="0" err="1"/>
              <a:t>RScript</a:t>
            </a:r>
            <a:r>
              <a:rPr lang="en-GB" sz="4000" dirty="0"/>
              <a:t>: Commands used to answer homework task”</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4" name="Picture 3">
            <a:extLst>
              <a:ext uri="{FF2B5EF4-FFF2-40B4-BE49-F238E27FC236}">
                <a16:creationId xmlns:a16="http://schemas.microsoft.com/office/drawing/2014/main" id="{CDD3FED3-6E36-AF46-81F8-336ED3F4AC37}"/>
              </a:ext>
            </a:extLst>
          </p:cNvPr>
          <p:cNvPicPr>
            <a:picLocks noChangeAspect="1"/>
          </p:cNvPicPr>
          <p:nvPr/>
        </p:nvPicPr>
        <p:blipFill rotWithShape="1">
          <a:blip r:embed="rId3"/>
          <a:srcRect r="4531"/>
          <a:stretch/>
        </p:blipFill>
        <p:spPr>
          <a:xfrm>
            <a:off x="242887" y="356346"/>
            <a:ext cx="8729663" cy="6115665"/>
          </a:xfrm>
          <a:prstGeom prst="rect">
            <a:avLst/>
          </a:prstGeom>
        </p:spPr>
      </p:pic>
      <p:cxnSp>
        <p:nvCxnSpPr>
          <p:cNvPr id="6" name="Straight Arrow Connector 5">
            <a:extLst>
              <a:ext uri="{FF2B5EF4-FFF2-40B4-BE49-F238E27FC236}">
                <a16:creationId xmlns:a16="http://schemas.microsoft.com/office/drawing/2014/main" id="{66F792C1-9608-964A-849D-597D11F42E1B}"/>
              </a:ext>
            </a:extLst>
          </p:cNvPr>
          <p:cNvCxnSpPr/>
          <p:nvPr/>
        </p:nvCxnSpPr>
        <p:spPr>
          <a:xfrm flipH="1">
            <a:off x="4900613" y="5414963"/>
            <a:ext cx="2514600" cy="228600"/>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3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wrangling: A reminder</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2128128592"/>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76D08EAF6CD747AE18F062D238E9CD" ma:contentTypeVersion="13" ma:contentTypeDescription="Create a new document." ma:contentTypeScope="" ma:versionID="bcd5617098796b76d82e6d13e07f6a1b">
  <xsd:schema xmlns:xsd="http://www.w3.org/2001/XMLSchema" xmlns:xs="http://www.w3.org/2001/XMLSchema" xmlns:p="http://schemas.microsoft.com/office/2006/metadata/properties" xmlns:ns3="bd43519d-ead2-4ba1-ba32-c0379276acbd" xmlns:ns4="134246ac-c077-4814-adad-0c52def46e24" targetNamespace="http://schemas.microsoft.com/office/2006/metadata/properties" ma:root="true" ma:fieldsID="f1a762f868456c3382bb38ddb2f5f897" ns3:_="" ns4:_="">
    <xsd:import namespace="bd43519d-ead2-4ba1-ba32-c0379276acbd"/>
    <xsd:import namespace="134246ac-c077-4814-adad-0c52def46e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43519d-ead2-4ba1-ba32-c0379276a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4246ac-c077-4814-adad-0c52def46e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DD74F7-50EA-415B-AF38-AB7B4187FF75}">
  <ds:schemaRefs>
    <ds:schemaRef ds:uri="http://schemas.microsoft.com/office/2006/documentManagement/types"/>
    <ds:schemaRef ds:uri="http://purl.org/dc/dcmitype/"/>
    <ds:schemaRef ds:uri="bd43519d-ead2-4ba1-ba32-c0379276acbd"/>
    <ds:schemaRef ds:uri="http://schemas.microsoft.com/office/infopath/2007/PartnerControls"/>
    <ds:schemaRef ds:uri="http://purl.org/dc/terms/"/>
    <ds:schemaRef ds:uri="http://schemas.microsoft.com/office/2006/metadata/properties"/>
    <ds:schemaRef ds:uri="http://www.w3.org/XML/1998/namespace"/>
    <ds:schemaRef ds:uri="134246ac-c077-4814-adad-0c52def46e24"/>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B81B5112-3458-4941-8B17-6F693509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43519d-ead2-4ba1-ba32-c0379276acbd"/>
    <ds:schemaRef ds:uri="134246ac-c077-4814-adad-0c52def46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59DCF2-409A-46D8-842B-11E85ED6BA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3624</Words>
  <Application>Microsoft Macintosh PowerPoint</Application>
  <PresentationFormat>On-screen Show (4:3)</PresentationFormat>
  <Paragraphs>417</Paragraphs>
  <Slides>53</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Cambria Math</vt:lpstr>
      <vt:lpstr>Courier New</vt:lpstr>
      <vt:lpstr>Times New Roman</vt:lpstr>
      <vt:lpstr>Wingdings</vt:lpstr>
      <vt:lpstr>Office Theme</vt:lpstr>
      <vt:lpstr>Quantitative Research Methods</vt:lpstr>
      <vt:lpstr>Our plan for today</vt:lpstr>
      <vt:lpstr>Our schedule</vt:lpstr>
      <vt:lpstr>Solution to homework 2</vt:lpstr>
      <vt:lpstr>Session 2 homework</vt:lpstr>
      <vt:lpstr>Session 2 homework</vt:lpstr>
      <vt:lpstr>Session 2 homework</vt:lpstr>
      <vt:lpstr>Check the R script on Moodle, download the following file:  “RScript: Commands used to answer homework task”</vt:lpstr>
      <vt:lpstr>Data wrangling: A reminder</vt:lpstr>
      <vt:lpstr>The Data Science Workflow</vt:lpstr>
      <vt:lpstr>Handout 3</vt:lpstr>
      <vt:lpstr>Exploratory data analysis</vt:lpstr>
      <vt:lpstr>The Data Science Workflow</vt:lpstr>
      <vt:lpstr>Tukey (1977)</vt:lpstr>
      <vt:lpstr>Tukey (1977)</vt:lpstr>
      <vt:lpstr>Tukey (1980)</vt:lpstr>
      <vt:lpstr>Tukey (1977, 1980)</vt:lpstr>
      <vt:lpstr>Tukey (1977, 1980)</vt:lpstr>
      <vt:lpstr>Types of data</vt:lpstr>
      <vt:lpstr>Types of data</vt:lpstr>
      <vt:lpstr>Continuous data </vt:lpstr>
      <vt:lpstr>Ordinal data</vt:lpstr>
      <vt:lpstr>Count data</vt:lpstr>
      <vt:lpstr>Categorical data</vt:lpstr>
      <vt:lpstr>Characterizing distributions</vt:lpstr>
      <vt:lpstr>Characterizing distributions</vt:lpstr>
      <vt:lpstr>Location (central tendency)</vt:lpstr>
      <vt:lpstr>Spread (dispersion)</vt:lpstr>
      <vt:lpstr>Shape: Skewness</vt:lpstr>
      <vt:lpstr>Shape: Kurtosis</vt:lpstr>
      <vt:lpstr>Summary statistics</vt:lpstr>
      <vt:lpstr>Summary statistics (models of our data)</vt:lpstr>
      <vt:lpstr>Measures of central tendency</vt:lpstr>
      <vt:lpstr>Mode</vt:lpstr>
      <vt:lpstr>Arithmetic mean</vt:lpstr>
      <vt:lpstr>Median</vt:lpstr>
      <vt:lpstr>Median</vt:lpstr>
      <vt:lpstr>Median</vt:lpstr>
      <vt:lpstr>Median</vt:lpstr>
      <vt:lpstr>Robust measures of central tendency</vt:lpstr>
      <vt:lpstr>Robust measures of central tendency</vt:lpstr>
      <vt:lpstr>Compare mean and median</vt:lpstr>
      <vt:lpstr>More robust alternatives to the standard mean</vt:lpstr>
      <vt:lpstr>Measures of dispersion</vt:lpstr>
      <vt:lpstr>Measures of dispersion</vt:lpstr>
      <vt:lpstr>Standard deviation</vt:lpstr>
      <vt:lpstr>Range</vt:lpstr>
      <vt:lpstr>Interquartile range</vt:lpstr>
      <vt:lpstr>Practical: Data wrangling and exploratory data analysis</vt:lpstr>
      <vt:lpstr>Handout 3</vt:lpstr>
      <vt:lpstr>Questions?</vt:lpstr>
      <vt:lpstr>Quantitative Research Methods</vt:lpstr>
      <vt:lpstr>The PPDAC Cycle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2022-11-23T19:11:27Z</cp:lastPrinted>
  <dcterms:created xsi:type="dcterms:W3CDTF">2020-06-05T16:59:37Z</dcterms:created>
  <dcterms:modified xsi:type="dcterms:W3CDTF">2023-01-30T15:16:24Z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0x0101000C76D08EAF6CD747AE18F062D238E9CD</vt:lpwstr>
  </property>
</Properties>
</file>